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257" r:id="rId2"/>
    <p:sldId id="260" r:id="rId3"/>
    <p:sldId id="261" r:id="rId4"/>
    <p:sldId id="331" r:id="rId5"/>
    <p:sldId id="294" r:id="rId6"/>
    <p:sldId id="289" r:id="rId7"/>
    <p:sldId id="262" r:id="rId8"/>
    <p:sldId id="269" r:id="rId9"/>
    <p:sldId id="270" r:id="rId10"/>
    <p:sldId id="268" r:id="rId11"/>
    <p:sldId id="271" r:id="rId12"/>
    <p:sldId id="272" r:id="rId13"/>
    <p:sldId id="273" r:id="rId14"/>
    <p:sldId id="264"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96" r:id="rId30"/>
    <p:sldId id="288" r:id="rId31"/>
    <p:sldId id="258"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36" r:id="rId47"/>
    <p:sldId id="312" r:id="rId48"/>
    <p:sldId id="313" r:id="rId49"/>
    <p:sldId id="314" r:id="rId50"/>
    <p:sldId id="315" r:id="rId51"/>
    <p:sldId id="316" r:id="rId52"/>
    <p:sldId id="317" r:id="rId53"/>
    <p:sldId id="318" r:id="rId54"/>
    <p:sldId id="319" r:id="rId55"/>
    <p:sldId id="1296" r:id="rId56"/>
    <p:sldId id="320" r:id="rId57"/>
    <p:sldId id="321" r:id="rId58"/>
    <p:sldId id="322" r:id="rId59"/>
    <p:sldId id="292" r:id="rId60"/>
    <p:sldId id="323" r:id="rId61"/>
    <p:sldId id="324" r:id="rId62"/>
    <p:sldId id="325" r:id="rId63"/>
    <p:sldId id="326" r:id="rId64"/>
    <p:sldId id="335" r:id="rId65"/>
    <p:sldId id="327" r:id="rId66"/>
    <p:sldId id="332" r:id="rId67"/>
    <p:sldId id="333" r:id="rId68"/>
    <p:sldId id="334" r:id="rId69"/>
    <p:sldId id="266" r:id="rId70"/>
    <p:sldId id="290" r:id="rId71"/>
    <p:sldId id="297" r:id="rId72"/>
    <p:sldId id="328" r:id="rId73"/>
    <p:sldId id="267" r:id="rId7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724" autoAdjust="0"/>
  </p:normalViewPr>
  <p:slideViewPr>
    <p:cSldViewPr snapToGrid="0">
      <p:cViewPr varScale="1">
        <p:scale>
          <a:sx n="79" d="100"/>
          <a:sy n="79" d="100"/>
        </p:scale>
        <p:origin x="192" y="96"/>
      </p:cViewPr>
      <p:guideLst/>
    </p:cSldViewPr>
  </p:slideViewPr>
  <p:notesTextViewPr>
    <p:cViewPr>
      <p:scale>
        <a:sx n="1" d="1"/>
        <a:sy n="1" d="1"/>
      </p:scale>
      <p:origin x="0" y="0"/>
    </p:cViewPr>
  </p:notesTextViewPr>
  <p:notesViewPr>
    <p:cSldViewPr snapToGrid="0">
      <p:cViewPr varScale="1">
        <p:scale>
          <a:sx n="82" d="100"/>
          <a:sy n="82" d="100"/>
        </p:scale>
        <p:origin x="3876"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25D4A52-44F8-4776-83D9-759D1752DA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7E35D905-1071-4AC6-8AA0-A4417C21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49051-285A-45D6-B8B7-6B434E2C17E9}" type="datetimeFigureOut">
              <a:rPr lang="es-CO" smtClean="0"/>
              <a:t>19/05/2025</a:t>
            </a:fld>
            <a:endParaRPr lang="es-CO"/>
          </a:p>
        </p:txBody>
      </p:sp>
      <p:sp>
        <p:nvSpPr>
          <p:cNvPr id="4" name="Marcador de pie de página 3">
            <a:extLst>
              <a:ext uri="{FF2B5EF4-FFF2-40B4-BE49-F238E27FC236}">
                <a16:creationId xmlns:a16="http://schemas.microsoft.com/office/drawing/2014/main" id="{3AC19311-5A8B-4401-A996-E074B06F9E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F62B4BED-000C-4A37-8AD5-4CE650CBB0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198BB-9396-4BD8-BE95-EA149DDA2372}" type="slidenum">
              <a:rPr lang="es-CO" smtClean="0"/>
              <a:t>‹Nº›</a:t>
            </a:fld>
            <a:endParaRPr lang="es-CO"/>
          </a:p>
        </p:txBody>
      </p:sp>
    </p:spTree>
    <p:extLst>
      <p:ext uri="{BB962C8B-B14F-4D97-AF65-F5344CB8AC3E}">
        <p14:creationId xmlns:p14="http://schemas.microsoft.com/office/powerpoint/2010/main" val="3191419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9521F-88CA-47E5-9703-28A2A8175CE3}" type="datetimeFigureOut">
              <a:rPr lang="es-CO" smtClean="0"/>
              <a:t>19/05/2025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E640B-9620-429E-98B9-7686ADA692FC}" type="slidenum">
              <a:rPr lang="es-CO" smtClean="0"/>
              <a:t>‹Nº›</a:t>
            </a:fld>
            <a:endParaRPr lang="es-CO"/>
          </a:p>
        </p:txBody>
      </p:sp>
    </p:spTree>
    <p:extLst>
      <p:ext uri="{BB962C8B-B14F-4D97-AF65-F5344CB8AC3E}">
        <p14:creationId xmlns:p14="http://schemas.microsoft.com/office/powerpoint/2010/main" val="86871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9DE640B-9620-429E-98B9-7686ADA692FC}" type="slidenum">
              <a:rPr lang="es-CO" smtClean="0"/>
              <a:t>3</a:t>
            </a:fld>
            <a:endParaRPr lang="es-CO"/>
          </a:p>
        </p:txBody>
      </p:sp>
    </p:spTree>
    <p:extLst>
      <p:ext uri="{BB962C8B-B14F-4D97-AF65-F5344CB8AC3E}">
        <p14:creationId xmlns:p14="http://schemas.microsoft.com/office/powerpoint/2010/main" val="140520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9DE640B-9620-429E-98B9-7686ADA692FC}" type="slidenum">
              <a:rPr lang="es-CO" smtClean="0"/>
              <a:t>53</a:t>
            </a:fld>
            <a:endParaRPr lang="es-CO"/>
          </a:p>
        </p:txBody>
      </p:sp>
    </p:spTree>
    <p:extLst>
      <p:ext uri="{BB962C8B-B14F-4D97-AF65-F5344CB8AC3E}">
        <p14:creationId xmlns:p14="http://schemas.microsoft.com/office/powerpoint/2010/main" val="1984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9DE640B-9620-429E-98B9-7686ADA692FC}" type="slidenum">
              <a:rPr lang="es-CO" smtClean="0"/>
              <a:t>60</a:t>
            </a:fld>
            <a:endParaRPr lang="es-CO"/>
          </a:p>
        </p:txBody>
      </p:sp>
    </p:spTree>
    <p:extLst>
      <p:ext uri="{BB962C8B-B14F-4D97-AF65-F5344CB8AC3E}">
        <p14:creationId xmlns:p14="http://schemas.microsoft.com/office/powerpoint/2010/main" val="136710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9DE640B-9620-429E-98B9-7686ADA692FC}" type="slidenum">
              <a:rPr lang="es-CO" smtClean="0"/>
              <a:t>73</a:t>
            </a:fld>
            <a:endParaRPr lang="es-CO"/>
          </a:p>
        </p:txBody>
      </p:sp>
    </p:spTree>
    <p:extLst>
      <p:ext uri="{BB962C8B-B14F-4D97-AF65-F5344CB8AC3E}">
        <p14:creationId xmlns:p14="http://schemas.microsoft.com/office/powerpoint/2010/main" val="35968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spTree>
      <p:nvGrpSpPr>
        <p:cNvPr id="1" name=""/>
        <p:cNvGrpSpPr/>
        <p:nvPr/>
      </p:nvGrpSpPr>
      <p:grpSpPr>
        <a:xfrm>
          <a:off x="0" y="0"/>
          <a:ext cx="0" cy="0"/>
          <a:chOff x="0" y="0"/>
          <a:chExt cx="0" cy="0"/>
        </a:xfrm>
      </p:grpSpPr>
      <p:sp>
        <p:nvSpPr>
          <p:cNvPr id="2" name="Google Shape;73;p1">
            <a:extLst>
              <a:ext uri="{FF2B5EF4-FFF2-40B4-BE49-F238E27FC236}">
                <a16:creationId xmlns:a16="http://schemas.microsoft.com/office/drawing/2014/main" id="{F19563D2-DB3E-6A64-90BE-1C9F165A9825}"/>
              </a:ext>
            </a:extLst>
          </p:cNvPr>
          <p:cNvSpPr/>
          <p:nvPr userDrawn="1"/>
        </p:nvSpPr>
        <p:spPr>
          <a:xfrm flipH="1">
            <a:off x="0" y="0"/>
            <a:ext cx="10007328" cy="6858000"/>
          </a:xfrm>
          <a:custGeom>
            <a:avLst/>
            <a:gdLst>
              <a:gd name="connsiteX0" fmla="*/ 8427491 w 8427491"/>
              <a:gd name="connsiteY0" fmla="*/ 0 h 6858000"/>
              <a:gd name="connsiteX1" fmla="*/ 0 w 8427491"/>
              <a:gd name="connsiteY1" fmla="*/ 0 h 6858000"/>
              <a:gd name="connsiteX2" fmla="*/ 2023349 w 8427491"/>
              <a:gd name="connsiteY2" fmla="*/ 6848946 h 6858000"/>
              <a:gd name="connsiteX3" fmla="*/ 8427491 w 8427491"/>
              <a:gd name="connsiteY3" fmla="*/ 6858000 h 6858000"/>
              <a:gd name="connsiteX4" fmla="*/ 8427491 w 8427491"/>
              <a:gd name="connsiteY4" fmla="*/ 0 h 6858000"/>
              <a:gd name="connsiteX0" fmla="*/ 8427491 w 8427491"/>
              <a:gd name="connsiteY0" fmla="*/ 0 h 6858000"/>
              <a:gd name="connsiteX1" fmla="*/ 0 w 8427491"/>
              <a:gd name="connsiteY1" fmla="*/ 0 h 6858000"/>
              <a:gd name="connsiteX2" fmla="*/ 2008101 w 8427491"/>
              <a:gd name="connsiteY2" fmla="*/ 6857999 h 6858000"/>
              <a:gd name="connsiteX3" fmla="*/ 8427491 w 8427491"/>
              <a:gd name="connsiteY3" fmla="*/ 6858000 h 6858000"/>
              <a:gd name="connsiteX4" fmla="*/ 8427491 w 84274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491" h="6858000" extrusionOk="0">
                <a:moveTo>
                  <a:pt x="8427491" y="0"/>
                </a:moveTo>
                <a:lnTo>
                  <a:pt x="0" y="0"/>
                </a:lnTo>
                <a:lnTo>
                  <a:pt x="2008101" y="6857999"/>
                </a:lnTo>
                <a:lnTo>
                  <a:pt x="8427491" y="6858000"/>
                </a:lnTo>
                <a:lnTo>
                  <a:pt x="8427491" y="0"/>
                </a:lnTo>
                <a:close/>
              </a:path>
            </a:pathLst>
          </a:custGeom>
          <a:solidFill>
            <a:srgbClr val="1F1934"/>
          </a:solidFill>
          <a:ln>
            <a:noFill/>
          </a:ln>
        </p:spPr>
        <p:txBody>
          <a:bodyPr spcFirstLastPara="1" wrap="square" lIns="0" tIns="0" rIns="0" bIns="0" anchor="t" anchorCtr="0">
            <a:noAutofit/>
          </a:bodyPr>
          <a:lstStyle/>
          <a:p>
            <a:pPr marL="0" marR="0" lvl="0" indent="0" algn="l" rtl="0">
              <a:spcBef>
                <a:spcPts val="0"/>
              </a:spcBef>
              <a:spcAft>
                <a:spcPts val="0"/>
              </a:spcAft>
              <a:buNone/>
            </a:pPr>
            <a:r>
              <a:rPr lang="es-ES" sz="1800" dirty="0"/>
              <a:t> </a:t>
            </a:r>
            <a:endParaRPr sz="1800" u="sng" dirty="0">
              <a:blipFill>
                <a:blip r:embed="rId2"/>
                <a:tile tx="0" ty="0" sx="100000" sy="100000" flip="none" algn="tl"/>
              </a:blipFill>
              <a:latin typeface="Calibri"/>
              <a:ea typeface="Calibri"/>
              <a:cs typeface="Calibri"/>
              <a:sym typeface="Calibri"/>
            </a:endParaRPr>
          </a:p>
        </p:txBody>
      </p:sp>
      <p:sp>
        <p:nvSpPr>
          <p:cNvPr id="3" name="Google Shape;77;p1">
            <a:extLst>
              <a:ext uri="{FF2B5EF4-FFF2-40B4-BE49-F238E27FC236}">
                <a16:creationId xmlns:a16="http://schemas.microsoft.com/office/drawing/2014/main" id="{036114FC-BD97-D290-5CF4-8B859750874F}"/>
              </a:ext>
            </a:extLst>
          </p:cNvPr>
          <p:cNvSpPr/>
          <p:nvPr userDrawn="1"/>
        </p:nvSpPr>
        <p:spPr>
          <a:xfrm flipH="1">
            <a:off x="5121431" y="6196181"/>
            <a:ext cx="3064167" cy="0"/>
          </a:xfrm>
          <a:custGeom>
            <a:avLst/>
            <a:gdLst/>
            <a:ahLst/>
            <a:cxnLst/>
            <a:rect l="l" t="t" r="r" b="b"/>
            <a:pathLst>
              <a:path w="2947034" h="120000" extrusionOk="0">
                <a:moveTo>
                  <a:pt x="2946793"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 name="Google Shape;79;p1">
            <a:extLst>
              <a:ext uri="{FF2B5EF4-FFF2-40B4-BE49-F238E27FC236}">
                <a16:creationId xmlns:a16="http://schemas.microsoft.com/office/drawing/2014/main" id="{D8A137F9-8EC4-B690-A072-F6C54C0B72BD}"/>
              </a:ext>
            </a:extLst>
          </p:cNvPr>
          <p:cNvSpPr/>
          <p:nvPr userDrawn="1"/>
        </p:nvSpPr>
        <p:spPr>
          <a:xfrm flipH="1">
            <a:off x="7698948" y="787589"/>
            <a:ext cx="2343187" cy="0"/>
          </a:xfrm>
          <a:custGeom>
            <a:avLst/>
            <a:gdLst/>
            <a:ahLst/>
            <a:cxnLst/>
            <a:rect l="l" t="t" r="r" b="b"/>
            <a:pathLst>
              <a:path w="2253615" h="120000" extrusionOk="0">
                <a:moveTo>
                  <a:pt x="0" y="0"/>
                </a:moveTo>
                <a:lnTo>
                  <a:pt x="225336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5" name="Google Shape;80;p1">
            <a:extLst>
              <a:ext uri="{FF2B5EF4-FFF2-40B4-BE49-F238E27FC236}">
                <a16:creationId xmlns:a16="http://schemas.microsoft.com/office/drawing/2014/main" id="{3ACEC08C-9D92-45CC-A1D6-9D3DEC6CEAD8}"/>
              </a:ext>
            </a:extLst>
          </p:cNvPr>
          <p:cNvSpPr/>
          <p:nvPr userDrawn="1"/>
        </p:nvSpPr>
        <p:spPr>
          <a:xfrm flipH="1">
            <a:off x="635463" y="783897"/>
            <a:ext cx="1309913" cy="0"/>
          </a:xfrm>
          <a:custGeom>
            <a:avLst/>
            <a:gdLst/>
            <a:ahLst/>
            <a:cxnLst/>
            <a:rect l="l" t="t" r="r" b="b"/>
            <a:pathLst>
              <a:path w="1259840" h="120000" extrusionOk="0">
                <a:moveTo>
                  <a:pt x="1259331"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6" name="Google Shape;81;p1">
            <a:extLst>
              <a:ext uri="{FF2B5EF4-FFF2-40B4-BE49-F238E27FC236}">
                <a16:creationId xmlns:a16="http://schemas.microsoft.com/office/drawing/2014/main" id="{B44473F6-274A-463D-99AD-C6752F53D625}"/>
              </a:ext>
            </a:extLst>
          </p:cNvPr>
          <p:cNvSpPr/>
          <p:nvPr userDrawn="1"/>
        </p:nvSpPr>
        <p:spPr>
          <a:xfrm flipH="1">
            <a:off x="842045" y="600280"/>
            <a:ext cx="0" cy="1208405"/>
          </a:xfrm>
          <a:custGeom>
            <a:avLst/>
            <a:gdLst/>
            <a:ahLst/>
            <a:cxnLst/>
            <a:rect l="l" t="t" r="r" b="b"/>
            <a:pathLst>
              <a:path w="120000" h="1208405" extrusionOk="0">
                <a:moveTo>
                  <a:pt x="0" y="0"/>
                </a:moveTo>
                <a:lnTo>
                  <a:pt x="0" y="1208252"/>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pic>
        <p:nvPicPr>
          <p:cNvPr id="7" name="Imagen 6">
            <a:extLst>
              <a:ext uri="{FF2B5EF4-FFF2-40B4-BE49-F238E27FC236}">
                <a16:creationId xmlns:a16="http://schemas.microsoft.com/office/drawing/2014/main" id="{51DAA2EF-AC30-4909-34F6-64FD32662B76}"/>
              </a:ext>
            </a:extLst>
          </p:cNvPr>
          <p:cNvPicPr>
            <a:picLocks noChangeAspect="1"/>
          </p:cNvPicPr>
          <p:nvPr userDrawn="1"/>
        </p:nvPicPr>
        <p:blipFill>
          <a:blip r:embed="rId3"/>
          <a:srcRect/>
          <a:stretch/>
        </p:blipFill>
        <p:spPr>
          <a:xfrm>
            <a:off x="1308660" y="4923695"/>
            <a:ext cx="3812772" cy="687729"/>
          </a:xfrm>
          <a:prstGeom prst="rect">
            <a:avLst/>
          </a:prstGeom>
        </p:spPr>
      </p:pic>
      <p:sp>
        <p:nvSpPr>
          <p:cNvPr id="8" name="AutoShape 4" descr="Ten Types of Computer Networks: An Easy A-Z Guide - Thrive">
            <a:extLst>
              <a:ext uri="{FF2B5EF4-FFF2-40B4-BE49-F238E27FC236}">
                <a16:creationId xmlns:a16="http://schemas.microsoft.com/office/drawing/2014/main" id="{977ABF9C-18BB-9FDC-0578-0E6B954D154A}"/>
              </a:ext>
            </a:extLst>
          </p:cNvPr>
          <p:cNvSpPr>
            <a:spLocks noChangeAspect="1" noChangeArrowheads="1"/>
          </p:cNvSpPr>
          <p:nvPr userDrawn="1"/>
        </p:nvSpPr>
        <p:spPr bwMode="auto">
          <a:xfrm>
            <a:off x="59817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38" name="Grupo 37">
            <a:extLst>
              <a:ext uri="{FF2B5EF4-FFF2-40B4-BE49-F238E27FC236}">
                <a16:creationId xmlns:a16="http://schemas.microsoft.com/office/drawing/2014/main" id="{EC5FCFB4-FE24-6BC5-5D9A-58944D17141A}"/>
              </a:ext>
            </a:extLst>
          </p:cNvPr>
          <p:cNvGrpSpPr/>
          <p:nvPr userDrawn="1"/>
        </p:nvGrpSpPr>
        <p:grpSpPr>
          <a:xfrm rot="17331749">
            <a:off x="6539147" y="5655042"/>
            <a:ext cx="1511929" cy="336961"/>
            <a:chOff x="10316749" y="6254340"/>
            <a:chExt cx="1511929" cy="336961"/>
          </a:xfrm>
        </p:grpSpPr>
        <p:cxnSp>
          <p:nvCxnSpPr>
            <p:cNvPr id="39" name="Conector recto 38">
              <a:extLst>
                <a:ext uri="{FF2B5EF4-FFF2-40B4-BE49-F238E27FC236}">
                  <a16:creationId xmlns:a16="http://schemas.microsoft.com/office/drawing/2014/main" id="{3CEC0D7C-4DBE-D600-452C-A2446C6E8717}"/>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upo 39">
              <a:extLst>
                <a:ext uri="{FF2B5EF4-FFF2-40B4-BE49-F238E27FC236}">
                  <a16:creationId xmlns:a16="http://schemas.microsoft.com/office/drawing/2014/main" id="{24BE0871-CBAA-EC06-BAC6-EC9787CA5257}"/>
                </a:ext>
              </a:extLst>
            </p:cNvPr>
            <p:cNvGrpSpPr/>
            <p:nvPr/>
          </p:nvGrpSpPr>
          <p:grpSpPr>
            <a:xfrm>
              <a:off x="11339998" y="6259547"/>
              <a:ext cx="331754" cy="331754"/>
              <a:chOff x="10263929" y="5640421"/>
              <a:chExt cx="657377" cy="657377"/>
            </a:xfrm>
          </p:grpSpPr>
          <p:grpSp>
            <p:nvGrpSpPr>
              <p:cNvPr id="48" name="Grupo 47">
                <a:extLst>
                  <a:ext uri="{FF2B5EF4-FFF2-40B4-BE49-F238E27FC236}">
                    <a16:creationId xmlns:a16="http://schemas.microsoft.com/office/drawing/2014/main" id="{1E253C1B-7390-9B09-3BD9-E3D9085BC07C}"/>
                  </a:ext>
                </a:extLst>
              </p:cNvPr>
              <p:cNvGrpSpPr/>
              <p:nvPr/>
            </p:nvGrpSpPr>
            <p:grpSpPr>
              <a:xfrm rot="10800000">
                <a:off x="10263929" y="5640421"/>
                <a:ext cx="657377" cy="657377"/>
                <a:chOff x="4690986" y="782083"/>
                <a:chExt cx="657377" cy="657377"/>
              </a:xfrm>
            </p:grpSpPr>
            <p:sp>
              <p:nvSpPr>
                <p:cNvPr id="50" name="Elipse 49">
                  <a:extLst>
                    <a:ext uri="{FF2B5EF4-FFF2-40B4-BE49-F238E27FC236}">
                      <a16:creationId xmlns:a16="http://schemas.microsoft.com/office/drawing/2014/main" id="{10D4B4A8-C4DA-B3DE-5467-A086ED9D08FC}"/>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Elipse 50">
                  <a:extLst>
                    <a:ext uri="{FF2B5EF4-FFF2-40B4-BE49-F238E27FC236}">
                      <a16:creationId xmlns:a16="http://schemas.microsoft.com/office/drawing/2014/main" id="{77D62599-11CC-8763-8B56-6DF9E4432AE1}"/>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49" name="Elipse 48">
                <a:extLst>
                  <a:ext uri="{FF2B5EF4-FFF2-40B4-BE49-F238E27FC236}">
                    <a16:creationId xmlns:a16="http://schemas.microsoft.com/office/drawing/2014/main" id="{2A07BD2C-53BE-FCFA-8BC9-8E1B5FE6CE12}"/>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41" name="Grupo 40">
              <a:extLst>
                <a:ext uri="{FF2B5EF4-FFF2-40B4-BE49-F238E27FC236}">
                  <a16:creationId xmlns:a16="http://schemas.microsoft.com/office/drawing/2014/main" id="{AFDC3D1D-5107-8711-343A-529AD8013FA2}"/>
                </a:ext>
              </a:extLst>
            </p:cNvPr>
            <p:cNvGrpSpPr/>
            <p:nvPr/>
          </p:nvGrpSpPr>
          <p:grpSpPr>
            <a:xfrm rot="10800000">
              <a:off x="10542878" y="6254340"/>
              <a:ext cx="331754" cy="331754"/>
              <a:chOff x="4690986" y="782083"/>
              <a:chExt cx="657377" cy="657377"/>
            </a:xfrm>
          </p:grpSpPr>
          <p:sp>
            <p:nvSpPr>
              <p:cNvPr id="43" name="Elipse 42">
                <a:extLst>
                  <a:ext uri="{FF2B5EF4-FFF2-40B4-BE49-F238E27FC236}">
                    <a16:creationId xmlns:a16="http://schemas.microsoft.com/office/drawing/2014/main" id="{AAC871B3-1689-51D5-95F0-E776AA3F691E}"/>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Elipse 43">
                <a:extLst>
                  <a:ext uri="{FF2B5EF4-FFF2-40B4-BE49-F238E27FC236}">
                    <a16:creationId xmlns:a16="http://schemas.microsoft.com/office/drawing/2014/main" id="{4E54E79A-5195-9599-51DE-A2695230334A}"/>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42" name="Elipse 41">
              <a:extLst>
                <a:ext uri="{FF2B5EF4-FFF2-40B4-BE49-F238E27FC236}">
                  <a16:creationId xmlns:a16="http://schemas.microsoft.com/office/drawing/2014/main" id="{C8857766-3F77-C2E5-B306-30A76A2ADFDF}"/>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52" name="Grupo 51">
            <a:extLst>
              <a:ext uri="{FF2B5EF4-FFF2-40B4-BE49-F238E27FC236}">
                <a16:creationId xmlns:a16="http://schemas.microsoft.com/office/drawing/2014/main" id="{9382A3A9-2B81-CB3B-10C9-F11D54926DA7}"/>
              </a:ext>
            </a:extLst>
          </p:cNvPr>
          <p:cNvGrpSpPr/>
          <p:nvPr userDrawn="1"/>
        </p:nvGrpSpPr>
        <p:grpSpPr>
          <a:xfrm rot="17331749">
            <a:off x="8114575" y="1036001"/>
            <a:ext cx="1511929" cy="336961"/>
            <a:chOff x="10316749" y="6254340"/>
            <a:chExt cx="1511929" cy="336961"/>
          </a:xfrm>
        </p:grpSpPr>
        <p:cxnSp>
          <p:nvCxnSpPr>
            <p:cNvPr id="53" name="Conector recto 52">
              <a:extLst>
                <a:ext uri="{FF2B5EF4-FFF2-40B4-BE49-F238E27FC236}">
                  <a16:creationId xmlns:a16="http://schemas.microsoft.com/office/drawing/2014/main" id="{259D7387-288A-A609-0198-FCA246EB1202}"/>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upo 53">
              <a:extLst>
                <a:ext uri="{FF2B5EF4-FFF2-40B4-BE49-F238E27FC236}">
                  <a16:creationId xmlns:a16="http://schemas.microsoft.com/office/drawing/2014/main" id="{96A7E1B1-858C-9456-8EBC-30CC83092A9A}"/>
                </a:ext>
              </a:extLst>
            </p:cNvPr>
            <p:cNvGrpSpPr/>
            <p:nvPr/>
          </p:nvGrpSpPr>
          <p:grpSpPr>
            <a:xfrm>
              <a:off x="11339998" y="6259547"/>
              <a:ext cx="331754" cy="331754"/>
              <a:chOff x="10263929" y="5640421"/>
              <a:chExt cx="657377" cy="657377"/>
            </a:xfrm>
          </p:grpSpPr>
          <p:grpSp>
            <p:nvGrpSpPr>
              <p:cNvPr id="59" name="Grupo 58">
                <a:extLst>
                  <a:ext uri="{FF2B5EF4-FFF2-40B4-BE49-F238E27FC236}">
                    <a16:creationId xmlns:a16="http://schemas.microsoft.com/office/drawing/2014/main" id="{7779D868-B95B-043A-0C1C-E06F81C61E3B}"/>
                  </a:ext>
                </a:extLst>
              </p:cNvPr>
              <p:cNvGrpSpPr/>
              <p:nvPr/>
            </p:nvGrpSpPr>
            <p:grpSpPr>
              <a:xfrm rot="10800000">
                <a:off x="10263929" y="5640421"/>
                <a:ext cx="657377" cy="657377"/>
                <a:chOff x="4690986" y="782083"/>
                <a:chExt cx="657377" cy="657377"/>
              </a:xfrm>
            </p:grpSpPr>
            <p:sp>
              <p:nvSpPr>
                <p:cNvPr id="61" name="Elipse 60">
                  <a:extLst>
                    <a:ext uri="{FF2B5EF4-FFF2-40B4-BE49-F238E27FC236}">
                      <a16:creationId xmlns:a16="http://schemas.microsoft.com/office/drawing/2014/main" id="{FA63FE83-1BC5-E069-7654-F8A2821F0F10}"/>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Elipse 61">
                  <a:extLst>
                    <a:ext uri="{FF2B5EF4-FFF2-40B4-BE49-F238E27FC236}">
                      <a16:creationId xmlns:a16="http://schemas.microsoft.com/office/drawing/2014/main" id="{8B2900B8-4D65-DBA5-C390-971CC7254C4E}"/>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60" name="Elipse 59">
                <a:extLst>
                  <a:ext uri="{FF2B5EF4-FFF2-40B4-BE49-F238E27FC236}">
                    <a16:creationId xmlns:a16="http://schemas.microsoft.com/office/drawing/2014/main" id="{3D6AD141-FA25-C28F-ACE7-236173A8AE15}"/>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55" name="Grupo 54">
              <a:extLst>
                <a:ext uri="{FF2B5EF4-FFF2-40B4-BE49-F238E27FC236}">
                  <a16:creationId xmlns:a16="http://schemas.microsoft.com/office/drawing/2014/main" id="{BB2EF053-5078-C1A6-A6FD-D382A03DC03B}"/>
                </a:ext>
              </a:extLst>
            </p:cNvPr>
            <p:cNvGrpSpPr/>
            <p:nvPr/>
          </p:nvGrpSpPr>
          <p:grpSpPr>
            <a:xfrm rot="10800000">
              <a:off x="10542878" y="6254340"/>
              <a:ext cx="331754" cy="331754"/>
              <a:chOff x="4690986" y="782083"/>
              <a:chExt cx="657377" cy="657377"/>
            </a:xfrm>
          </p:grpSpPr>
          <p:sp>
            <p:nvSpPr>
              <p:cNvPr id="57" name="Elipse 56">
                <a:extLst>
                  <a:ext uri="{FF2B5EF4-FFF2-40B4-BE49-F238E27FC236}">
                    <a16:creationId xmlns:a16="http://schemas.microsoft.com/office/drawing/2014/main" id="{C09B7C66-900C-F41E-5B5D-F62BAF28799A}"/>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8" name="Elipse 57">
                <a:extLst>
                  <a:ext uri="{FF2B5EF4-FFF2-40B4-BE49-F238E27FC236}">
                    <a16:creationId xmlns:a16="http://schemas.microsoft.com/office/drawing/2014/main" id="{D03F61AD-BF19-7DCF-2E18-23F11486CA8F}"/>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6" name="Elipse 55">
              <a:extLst>
                <a:ext uri="{FF2B5EF4-FFF2-40B4-BE49-F238E27FC236}">
                  <a16:creationId xmlns:a16="http://schemas.microsoft.com/office/drawing/2014/main" id="{B9251FA9-E350-AE31-0955-6515230DA029}"/>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63" name="CuadroTexto 62">
            <a:extLst>
              <a:ext uri="{FF2B5EF4-FFF2-40B4-BE49-F238E27FC236}">
                <a16:creationId xmlns:a16="http://schemas.microsoft.com/office/drawing/2014/main" id="{29DC6C4D-C34C-C340-01B6-B75452A38D1B}"/>
              </a:ext>
            </a:extLst>
          </p:cNvPr>
          <p:cNvSpPr txBox="1"/>
          <p:nvPr userDrawn="1"/>
        </p:nvSpPr>
        <p:spPr>
          <a:xfrm>
            <a:off x="1254292" y="2130560"/>
            <a:ext cx="6277031" cy="1200329"/>
          </a:xfrm>
          <a:prstGeom prst="rect">
            <a:avLst/>
          </a:prstGeom>
          <a:noFill/>
        </p:spPr>
        <p:txBody>
          <a:bodyPr wrap="square" rtlCol="0">
            <a:spAutoFit/>
          </a:bodyPr>
          <a:lstStyle/>
          <a:p>
            <a:r>
              <a:rPr kumimoji="0" lang="en-US" sz="3600" b="0" i="0" u="none" strike="noStrike" kern="1200" cap="none" spc="0" normalizeH="0" baseline="0" noProof="0" dirty="0">
                <a:ln>
                  <a:noFill/>
                </a:ln>
                <a:solidFill>
                  <a:srgbClr val="FFFFFF"/>
                </a:solidFill>
                <a:effectLst/>
                <a:uLnTx/>
                <a:uFillTx/>
                <a:latin typeface="Ancizar Sans Black" panose="020B0A02040300000003" pitchFamily="34" charset="0"/>
                <a:ea typeface="+mj-ea"/>
                <a:cs typeface="+mj-cs"/>
              </a:rPr>
              <a:t>NETWORK SCIENCE </a:t>
            </a:r>
          </a:p>
          <a:p>
            <a:r>
              <a:rPr kumimoji="0" lang="en-US" sz="3600" b="0" i="0" u="none" strike="noStrike" kern="1200" cap="none" spc="0" normalizeH="0" baseline="0" noProof="0" dirty="0">
                <a:ln>
                  <a:noFill/>
                </a:ln>
                <a:solidFill>
                  <a:srgbClr val="FFFFFF"/>
                </a:solidFill>
                <a:effectLst/>
                <a:uLnTx/>
                <a:uFillTx/>
                <a:latin typeface="Ancizar Sans Black" panose="020B0A02040300000003" pitchFamily="34" charset="0"/>
                <a:ea typeface="+mj-ea"/>
                <a:cs typeface="+mj-cs"/>
              </a:rPr>
              <a:t>FOR DATA ANALYTICS</a:t>
            </a:r>
            <a:endParaRPr lang="es-CO" dirty="0"/>
          </a:p>
        </p:txBody>
      </p:sp>
      <p:pic>
        <p:nvPicPr>
          <p:cNvPr id="66" name="Imagen 65" descr="Un reloj de aguja&#10;&#10;El contenido generado por IA puede ser incorrecto.">
            <a:extLst>
              <a:ext uri="{FF2B5EF4-FFF2-40B4-BE49-F238E27FC236}">
                <a16:creationId xmlns:a16="http://schemas.microsoft.com/office/drawing/2014/main" id="{9B9D6D17-A10B-57F1-E549-4FE4D98946FB}"/>
              </a:ext>
            </a:extLst>
          </p:cNvPr>
          <p:cNvPicPr>
            <a:picLocks noChangeAspect="1"/>
          </p:cNvPicPr>
          <p:nvPr userDrawn="1"/>
        </p:nvPicPr>
        <p:blipFill>
          <a:blip r:embed="rId4">
            <a:extLst>
              <a:ext uri="{28A0092B-C50C-407E-A947-70E740481C1C}">
                <a14:useLocalDpi xmlns:a14="http://schemas.microsoft.com/office/drawing/2010/main" val="0"/>
              </a:ext>
            </a:extLst>
          </a:blip>
          <a:srcRect r="5888" b="6968"/>
          <a:stretch/>
        </p:blipFill>
        <p:spPr>
          <a:xfrm>
            <a:off x="8063884" y="766560"/>
            <a:ext cx="4128116" cy="6091438"/>
          </a:xfrm>
          <a:prstGeom prst="rect">
            <a:avLst/>
          </a:prstGeom>
        </p:spPr>
      </p:pic>
    </p:spTree>
    <p:extLst>
      <p:ext uri="{BB962C8B-B14F-4D97-AF65-F5344CB8AC3E}">
        <p14:creationId xmlns:p14="http://schemas.microsoft.com/office/powerpoint/2010/main" val="172528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out title_darks">
    <p:bg>
      <p:bgPr>
        <a:solidFill>
          <a:schemeClr val="tx2"/>
        </a:solidFill>
        <a:effectLst/>
      </p:bgPr>
    </p:bg>
    <p:spTree>
      <p:nvGrpSpPr>
        <p:cNvPr id="1" name=""/>
        <p:cNvGrpSpPr/>
        <p:nvPr/>
      </p:nvGrpSpPr>
      <p:grpSpPr>
        <a:xfrm>
          <a:off x="0" y="0"/>
          <a:ext cx="0" cy="0"/>
          <a:chOff x="0" y="0"/>
          <a:chExt cx="0" cy="0"/>
        </a:xfrm>
      </p:grpSpPr>
      <p:grpSp>
        <p:nvGrpSpPr>
          <p:cNvPr id="109" name="Grupo 108">
            <a:extLst>
              <a:ext uri="{FF2B5EF4-FFF2-40B4-BE49-F238E27FC236}">
                <a16:creationId xmlns:a16="http://schemas.microsoft.com/office/drawing/2014/main" id="{9B625A4A-559E-44C6-BD5E-839C116A2D5E}"/>
              </a:ext>
            </a:extLst>
          </p:cNvPr>
          <p:cNvGrpSpPr/>
          <p:nvPr userDrawn="1"/>
        </p:nvGrpSpPr>
        <p:grpSpPr>
          <a:xfrm rot="5400000" flipH="1">
            <a:off x="10862886" y="5933555"/>
            <a:ext cx="1511929" cy="336961"/>
            <a:chOff x="10316749" y="6254340"/>
            <a:chExt cx="1511929" cy="336961"/>
          </a:xfrm>
        </p:grpSpPr>
        <p:cxnSp>
          <p:nvCxnSpPr>
            <p:cNvPr id="110" name="Conector recto 109">
              <a:extLst>
                <a:ext uri="{FF2B5EF4-FFF2-40B4-BE49-F238E27FC236}">
                  <a16:creationId xmlns:a16="http://schemas.microsoft.com/office/drawing/2014/main" id="{201ECC74-9C94-435B-8BE2-54617DBFF01E}"/>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1" name="Grupo 110">
              <a:extLst>
                <a:ext uri="{FF2B5EF4-FFF2-40B4-BE49-F238E27FC236}">
                  <a16:creationId xmlns:a16="http://schemas.microsoft.com/office/drawing/2014/main" id="{A41E30EB-B7D9-4B0F-85C8-6FA9DC068F8F}"/>
                </a:ext>
              </a:extLst>
            </p:cNvPr>
            <p:cNvGrpSpPr/>
            <p:nvPr/>
          </p:nvGrpSpPr>
          <p:grpSpPr>
            <a:xfrm>
              <a:off x="11339998" y="6259547"/>
              <a:ext cx="331754" cy="331754"/>
              <a:chOff x="10263929" y="5640421"/>
              <a:chExt cx="657377" cy="657377"/>
            </a:xfrm>
          </p:grpSpPr>
          <p:grpSp>
            <p:nvGrpSpPr>
              <p:cNvPr id="116" name="Grupo 115">
                <a:extLst>
                  <a:ext uri="{FF2B5EF4-FFF2-40B4-BE49-F238E27FC236}">
                    <a16:creationId xmlns:a16="http://schemas.microsoft.com/office/drawing/2014/main" id="{81DACCC9-8D55-4AF8-A8D6-3D7344C22CE6}"/>
                  </a:ext>
                </a:extLst>
              </p:cNvPr>
              <p:cNvGrpSpPr/>
              <p:nvPr/>
            </p:nvGrpSpPr>
            <p:grpSpPr>
              <a:xfrm rot="10800000">
                <a:off x="10263929" y="5640421"/>
                <a:ext cx="657377" cy="657377"/>
                <a:chOff x="4690986" y="782083"/>
                <a:chExt cx="657377" cy="657377"/>
              </a:xfrm>
            </p:grpSpPr>
            <p:sp>
              <p:nvSpPr>
                <p:cNvPr id="118" name="Elipse 117">
                  <a:extLst>
                    <a:ext uri="{FF2B5EF4-FFF2-40B4-BE49-F238E27FC236}">
                      <a16:creationId xmlns:a16="http://schemas.microsoft.com/office/drawing/2014/main" id="{915220C2-D7B5-4CD3-B2C8-AA97BBF1E168}"/>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9" name="Elipse 118">
                  <a:extLst>
                    <a:ext uri="{FF2B5EF4-FFF2-40B4-BE49-F238E27FC236}">
                      <a16:creationId xmlns:a16="http://schemas.microsoft.com/office/drawing/2014/main" id="{F975C75B-3197-4034-86B7-B00D1C863F40}"/>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17" name="Elipse 116">
                <a:extLst>
                  <a:ext uri="{FF2B5EF4-FFF2-40B4-BE49-F238E27FC236}">
                    <a16:creationId xmlns:a16="http://schemas.microsoft.com/office/drawing/2014/main" id="{4BCD6543-65A6-47BF-B1BE-7255A5297EE3}"/>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112" name="Grupo 111">
              <a:extLst>
                <a:ext uri="{FF2B5EF4-FFF2-40B4-BE49-F238E27FC236}">
                  <a16:creationId xmlns:a16="http://schemas.microsoft.com/office/drawing/2014/main" id="{A0437765-BF8F-4AFF-8788-1B9FE5C171AB}"/>
                </a:ext>
              </a:extLst>
            </p:cNvPr>
            <p:cNvGrpSpPr/>
            <p:nvPr/>
          </p:nvGrpSpPr>
          <p:grpSpPr>
            <a:xfrm rot="10800000">
              <a:off x="10542878" y="6254340"/>
              <a:ext cx="331754" cy="331754"/>
              <a:chOff x="4690986" y="782083"/>
              <a:chExt cx="657377" cy="657377"/>
            </a:xfrm>
          </p:grpSpPr>
          <p:sp>
            <p:nvSpPr>
              <p:cNvPr id="114" name="Elipse 113">
                <a:extLst>
                  <a:ext uri="{FF2B5EF4-FFF2-40B4-BE49-F238E27FC236}">
                    <a16:creationId xmlns:a16="http://schemas.microsoft.com/office/drawing/2014/main" id="{9382FBBF-2AA7-4EE5-9BF8-E2A5B2BE52F9}"/>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5" name="Elipse 114">
                <a:extLst>
                  <a:ext uri="{FF2B5EF4-FFF2-40B4-BE49-F238E27FC236}">
                    <a16:creationId xmlns:a16="http://schemas.microsoft.com/office/drawing/2014/main" id="{FE9C5CEC-BDBF-4163-80DF-53EEFB4B100B}"/>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13" name="Elipse 112">
              <a:extLst>
                <a:ext uri="{FF2B5EF4-FFF2-40B4-BE49-F238E27FC236}">
                  <a16:creationId xmlns:a16="http://schemas.microsoft.com/office/drawing/2014/main" id="{53ACDF1D-7FC8-4E52-BDE2-72693180EE47}"/>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6" name="Marcador de texto 27">
            <a:extLst>
              <a:ext uri="{FF2B5EF4-FFF2-40B4-BE49-F238E27FC236}">
                <a16:creationId xmlns:a16="http://schemas.microsoft.com/office/drawing/2014/main" id="{A0441734-9F30-4C49-B101-11D761A977A2}"/>
              </a:ext>
            </a:extLst>
          </p:cNvPr>
          <p:cNvSpPr>
            <a:spLocks noGrp="1"/>
          </p:cNvSpPr>
          <p:nvPr>
            <p:ph type="body" sz="quarter" idx="11" hasCustomPrompt="1"/>
          </p:nvPr>
        </p:nvSpPr>
        <p:spPr>
          <a:xfrm>
            <a:off x="2256945" y="5951023"/>
            <a:ext cx="7678109" cy="273168"/>
          </a:xfrm>
          <a:prstGeom prst="rect">
            <a:avLst/>
          </a:prstGeom>
        </p:spPr>
        <p:txBody>
          <a:bodyPr/>
          <a:lstStyle>
            <a:lvl1pPr algn="ctr">
              <a:defRPr sz="1200">
                <a:solidFill>
                  <a:srgbClr val="B4A9D6"/>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7" name="Marcador de número de diapositiva 2">
            <a:extLst>
              <a:ext uri="{FF2B5EF4-FFF2-40B4-BE49-F238E27FC236}">
                <a16:creationId xmlns:a16="http://schemas.microsoft.com/office/drawing/2014/main" id="{7706E794-AE11-447D-9EDC-CAB8C18F2A74}"/>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sp>
        <p:nvSpPr>
          <p:cNvPr id="30" name="Marcador de texto 3">
            <a:extLst>
              <a:ext uri="{FF2B5EF4-FFF2-40B4-BE49-F238E27FC236}">
                <a16:creationId xmlns:a16="http://schemas.microsoft.com/office/drawing/2014/main" id="{C2B08C6B-708D-4F91-91E7-81E5DD4D8B79}"/>
              </a:ext>
            </a:extLst>
          </p:cNvPr>
          <p:cNvSpPr>
            <a:spLocks noGrp="1"/>
          </p:cNvSpPr>
          <p:nvPr>
            <p:ph type="body" sz="quarter" idx="13" hasCustomPrompt="1"/>
          </p:nvPr>
        </p:nvSpPr>
        <p:spPr>
          <a:xfrm>
            <a:off x="1190625" y="2271879"/>
            <a:ext cx="9248775" cy="657377"/>
          </a:xfrm>
          <a:prstGeom prst="rect">
            <a:avLst/>
          </a:prstGeom>
        </p:spPr>
        <p:txBody>
          <a:bodyPr/>
          <a:lstStyle>
            <a:lvl1pPr>
              <a:defRPr sz="4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31" name="Marcador de texto 3">
            <a:extLst>
              <a:ext uri="{FF2B5EF4-FFF2-40B4-BE49-F238E27FC236}">
                <a16:creationId xmlns:a16="http://schemas.microsoft.com/office/drawing/2014/main" id="{8D7C4143-D4D1-4CA4-9466-8D5AB64D5E1E}"/>
              </a:ext>
            </a:extLst>
          </p:cNvPr>
          <p:cNvSpPr>
            <a:spLocks noGrp="1"/>
          </p:cNvSpPr>
          <p:nvPr>
            <p:ph type="body" sz="quarter" idx="14" hasCustomPrompt="1"/>
          </p:nvPr>
        </p:nvSpPr>
        <p:spPr>
          <a:xfrm>
            <a:off x="1190624" y="3102984"/>
            <a:ext cx="9248771" cy="994664"/>
          </a:xfrm>
          <a:prstGeom prst="rect">
            <a:avLst/>
          </a:prstGeom>
        </p:spPr>
        <p:txBody>
          <a:bodyPr/>
          <a:lstStyle>
            <a:lvl1pPr>
              <a:defRPr sz="28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32" name="Marcador de texto 3">
            <a:extLst>
              <a:ext uri="{FF2B5EF4-FFF2-40B4-BE49-F238E27FC236}">
                <a16:creationId xmlns:a16="http://schemas.microsoft.com/office/drawing/2014/main" id="{CF1D7A40-EBD6-4087-A70F-6A82668952D5}"/>
              </a:ext>
            </a:extLst>
          </p:cNvPr>
          <p:cNvSpPr>
            <a:spLocks noGrp="1"/>
          </p:cNvSpPr>
          <p:nvPr>
            <p:ph type="body" sz="quarter" idx="15" hasCustomPrompt="1"/>
          </p:nvPr>
        </p:nvSpPr>
        <p:spPr>
          <a:xfrm>
            <a:off x="1190624" y="4271376"/>
            <a:ext cx="8391525" cy="438903"/>
          </a:xfrm>
          <a:prstGeom prst="rect">
            <a:avLst/>
          </a:prstGeom>
        </p:spPr>
        <p:txBody>
          <a:bodyPr/>
          <a:lstStyle>
            <a:lvl1pPr>
              <a:defRPr sz="2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grpSp>
        <p:nvGrpSpPr>
          <p:cNvPr id="29" name="Grupo 28">
            <a:extLst>
              <a:ext uri="{FF2B5EF4-FFF2-40B4-BE49-F238E27FC236}">
                <a16:creationId xmlns:a16="http://schemas.microsoft.com/office/drawing/2014/main" id="{D59E9EFF-1690-40D4-ADFE-5F9595F36224}"/>
              </a:ext>
            </a:extLst>
          </p:cNvPr>
          <p:cNvGrpSpPr/>
          <p:nvPr userDrawn="1"/>
        </p:nvGrpSpPr>
        <p:grpSpPr>
          <a:xfrm rot="5400000" flipH="1">
            <a:off x="-6512" y="1184800"/>
            <a:ext cx="1511929" cy="336961"/>
            <a:chOff x="10316749" y="6254340"/>
            <a:chExt cx="1511929" cy="336961"/>
          </a:xfrm>
        </p:grpSpPr>
        <p:cxnSp>
          <p:nvCxnSpPr>
            <p:cNvPr id="33" name="Conector recto 32">
              <a:extLst>
                <a:ext uri="{FF2B5EF4-FFF2-40B4-BE49-F238E27FC236}">
                  <a16:creationId xmlns:a16="http://schemas.microsoft.com/office/drawing/2014/main" id="{44E876A7-D444-49C5-AAA8-715322938B1B}"/>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o 33">
              <a:extLst>
                <a:ext uri="{FF2B5EF4-FFF2-40B4-BE49-F238E27FC236}">
                  <a16:creationId xmlns:a16="http://schemas.microsoft.com/office/drawing/2014/main" id="{81A87D06-17AF-4BAC-8E9B-B2548031F565}"/>
                </a:ext>
              </a:extLst>
            </p:cNvPr>
            <p:cNvGrpSpPr/>
            <p:nvPr/>
          </p:nvGrpSpPr>
          <p:grpSpPr>
            <a:xfrm>
              <a:off x="11339998" y="6259547"/>
              <a:ext cx="331754" cy="331754"/>
              <a:chOff x="10263929" y="5640421"/>
              <a:chExt cx="657377" cy="657377"/>
            </a:xfrm>
          </p:grpSpPr>
          <p:grpSp>
            <p:nvGrpSpPr>
              <p:cNvPr id="39" name="Grupo 38">
                <a:extLst>
                  <a:ext uri="{FF2B5EF4-FFF2-40B4-BE49-F238E27FC236}">
                    <a16:creationId xmlns:a16="http://schemas.microsoft.com/office/drawing/2014/main" id="{D8A86DE3-35C7-40BF-84C9-D44F10EA1BBD}"/>
                  </a:ext>
                </a:extLst>
              </p:cNvPr>
              <p:cNvGrpSpPr/>
              <p:nvPr/>
            </p:nvGrpSpPr>
            <p:grpSpPr>
              <a:xfrm rot="10800000">
                <a:off x="10263929" y="5640421"/>
                <a:ext cx="657377" cy="657377"/>
                <a:chOff x="4690986" y="782083"/>
                <a:chExt cx="657377" cy="657377"/>
              </a:xfrm>
            </p:grpSpPr>
            <p:sp>
              <p:nvSpPr>
                <p:cNvPr id="41" name="Elipse 40">
                  <a:extLst>
                    <a:ext uri="{FF2B5EF4-FFF2-40B4-BE49-F238E27FC236}">
                      <a16:creationId xmlns:a16="http://schemas.microsoft.com/office/drawing/2014/main" id="{BA56C5F7-4A3D-4CDB-BCEB-0DE8A8F47F44}"/>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2" name="Elipse 41">
                  <a:extLst>
                    <a:ext uri="{FF2B5EF4-FFF2-40B4-BE49-F238E27FC236}">
                      <a16:creationId xmlns:a16="http://schemas.microsoft.com/office/drawing/2014/main" id="{4C3AF4CC-EC79-4AB9-A28A-E7748FFDDB4A}"/>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40" name="Elipse 39">
                <a:extLst>
                  <a:ext uri="{FF2B5EF4-FFF2-40B4-BE49-F238E27FC236}">
                    <a16:creationId xmlns:a16="http://schemas.microsoft.com/office/drawing/2014/main" id="{1514ED77-952A-400C-8078-38E41FA4FAA1}"/>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5" name="Grupo 34">
              <a:extLst>
                <a:ext uri="{FF2B5EF4-FFF2-40B4-BE49-F238E27FC236}">
                  <a16:creationId xmlns:a16="http://schemas.microsoft.com/office/drawing/2014/main" id="{5424EBF9-C8F1-4970-95AC-05C70FD519D7}"/>
                </a:ext>
              </a:extLst>
            </p:cNvPr>
            <p:cNvGrpSpPr/>
            <p:nvPr/>
          </p:nvGrpSpPr>
          <p:grpSpPr>
            <a:xfrm rot="10800000">
              <a:off x="10542878" y="6254340"/>
              <a:ext cx="331754" cy="331754"/>
              <a:chOff x="4690986" y="782083"/>
              <a:chExt cx="657377" cy="657377"/>
            </a:xfrm>
          </p:grpSpPr>
          <p:sp>
            <p:nvSpPr>
              <p:cNvPr id="37" name="Elipse 36">
                <a:extLst>
                  <a:ext uri="{FF2B5EF4-FFF2-40B4-BE49-F238E27FC236}">
                    <a16:creationId xmlns:a16="http://schemas.microsoft.com/office/drawing/2014/main" id="{C8555DA5-03FB-4F7D-AED0-A9EE89206FDB}"/>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8" name="Elipse 37">
                <a:extLst>
                  <a:ext uri="{FF2B5EF4-FFF2-40B4-BE49-F238E27FC236}">
                    <a16:creationId xmlns:a16="http://schemas.microsoft.com/office/drawing/2014/main" id="{7061A403-6948-45C2-9FAF-87B29303C412}"/>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36" name="Elipse 35">
              <a:extLst>
                <a:ext uri="{FF2B5EF4-FFF2-40B4-BE49-F238E27FC236}">
                  <a16:creationId xmlns:a16="http://schemas.microsoft.com/office/drawing/2014/main" id="{1D8F3719-7AEF-448B-B447-685023B4AFE9}"/>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Tree>
    <p:extLst>
      <p:ext uri="{BB962C8B-B14F-4D97-AF65-F5344CB8AC3E}">
        <p14:creationId xmlns:p14="http://schemas.microsoft.com/office/powerpoint/2010/main" val="125054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slide">
    <p:spTree>
      <p:nvGrpSpPr>
        <p:cNvPr id="1" name=""/>
        <p:cNvGrpSpPr/>
        <p:nvPr/>
      </p:nvGrpSpPr>
      <p:grpSpPr>
        <a:xfrm>
          <a:off x="0" y="0"/>
          <a:ext cx="0" cy="0"/>
          <a:chOff x="0" y="0"/>
          <a:chExt cx="0" cy="0"/>
        </a:xfrm>
      </p:grpSpPr>
      <p:sp>
        <p:nvSpPr>
          <p:cNvPr id="6" name="Marcador de texto 27">
            <a:extLst>
              <a:ext uri="{FF2B5EF4-FFF2-40B4-BE49-F238E27FC236}">
                <a16:creationId xmlns:a16="http://schemas.microsoft.com/office/drawing/2014/main" id="{A0441734-9F30-4C49-B101-11D761A977A2}"/>
              </a:ext>
            </a:extLst>
          </p:cNvPr>
          <p:cNvSpPr>
            <a:spLocks noGrp="1"/>
          </p:cNvSpPr>
          <p:nvPr>
            <p:ph type="body" sz="quarter" idx="11" hasCustomPrompt="1"/>
          </p:nvPr>
        </p:nvSpPr>
        <p:spPr>
          <a:xfrm>
            <a:off x="2655956" y="5302630"/>
            <a:ext cx="7678109" cy="273168"/>
          </a:xfrm>
          <a:prstGeom prst="rect">
            <a:avLst/>
          </a:prstGeom>
        </p:spPr>
        <p:txBody>
          <a:bodyPr/>
          <a:lstStyle>
            <a:lvl1pPr algn="ctr">
              <a:defRPr sz="1200">
                <a:solidFill>
                  <a:schemeClr val="accent4"/>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7" name="Marcador de número de diapositiva 2">
            <a:extLst>
              <a:ext uri="{FF2B5EF4-FFF2-40B4-BE49-F238E27FC236}">
                <a16:creationId xmlns:a16="http://schemas.microsoft.com/office/drawing/2014/main" id="{7706E794-AE11-447D-9EDC-CAB8C18F2A74}"/>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sp>
        <p:nvSpPr>
          <p:cNvPr id="30" name="Marcador de texto 3">
            <a:extLst>
              <a:ext uri="{FF2B5EF4-FFF2-40B4-BE49-F238E27FC236}">
                <a16:creationId xmlns:a16="http://schemas.microsoft.com/office/drawing/2014/main" id="{C2B08C6B-708D-4F91-91E7-81E5DD4D8B79}"/>
              </a:ext>
            </a:extLst>
          </p:cNvPr>
          <p:cNvSpPr>
            <a:spLocks noGrp="1"/>
          </p:cNvSpPr>
          <p:nvPr>
            <p:ph type="body" sz="quarter" idx="13" hasCustomPrompt="1"/>
          </p:nvPr>
        </p:nvSpPr>
        <p:spPr>
          <a:xfrm>
            <a:off x="1589636" y="1623486"/>
            <a:ext cx="9248775" cy="657377"/>
          </a:xfrm>
          <a:prstGeom prst="rect">
            <a:avLst/>
          </a:prstGeom>
        </p:spPr>
        <p:txBody>
          <a:bodyPr/>
          <a:lstStyle>
            <a:lvl1pPr>
              <a:defRPr sz="4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31" name="Marcador de texto 3">
            <a:extLst>
              <a:ext uri="{FF2B5EF4-FFF2-40B4-BE49-F238E27FC236}">
                <a16:creationId xmlns:a16="http://schemas.microsoft.com/office/drawing/2014/main" id="{8D7C4143-D4D1-4CA4-9466-8D5AB64D5E1E}"/>
              </a:ext>
            </a:extLst>
          </p:cNvPr>
          <p:cNvSpPr>
            <a:spLocks noGrp="1"/>
          </p:cNvSpPr>
          <p:nvPr>
            <p:ph type="body" sz="quarter" idx="14" hasCustomPrompt="1"/>
          </p:nvPr>
        </p:nvSpPr>
        <p:spPr>
          <a:xfrm>
            <a:off x="1589635" y="2454591"/>
            <a:ext cx="9248771" cy="994664"/>
          </a:xfrm>
          <a:prstGeom prst="rect">
            <a:avLst/>
          </a:prstGeom>
        </p:spPr>
        <p:txBody>
          <a:bodyPr/>
          <a:lstStyle>
            <a:lvl1pPr>
              <a:defRPr sz="28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32" name="Marcador de texto 3">
            <a:extLst>
              <a:ext uri="{FF2B5EF4-FFF2-40B4-BE49-F238E27FC236}">
                <a16:creationId xmlns:a16="http://schemas.microsoft.com/office/drawing/2014/main" id="{CF1D7A40-EBD6-4087-A70F-6A82668952D5}"/>
              </a:ext>
            </a:extLst>
          </p:cNvPr>
          <p:cNvSpPr>
            <a:spLocks noGrp="1"/>
          </p:cNvSpPr>
          <p:nvPr>
            <p:ph type="body" sz="quarter" idx="15" hasCustomPrompt="1"/>
          </p:nvPr>
        </p:nvSpPr>
        <p:spPr>
          <a:xfrm>
            <a:off x="1589635" y="3622983"/>
            <a:ext cx="8391525" cy="438903"/>
          </a:xfrm>
          <a:prstGeom prst="rect">
            <a:avLst/>
          </a:prstGeom>
        </p:spPr>
        <p:txBody>
          <a:bodyPr/>
          <a:lstStyle>
            <a:lvl1pPr>
              <a:defRPr sz="2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spTree>
    <p:extLst>
      <p:ext uri="{BB962C8B-B14F-4D97-AF65-F5344CB8AC3E}">
        <p14:creationId xmlns:p14="http://schemas.microsoft.com/office/powerpoint/2010/main" val="3306344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slide_darks">
    <p:bg>
      <p:bgPr>
        <a:solidFill>
          <a:schemeClr val="tx2"/>
        </a:solidFill>
        <a:effectLst/>
      </p:bgPr>
    </p:bg>
    <p:spTree>
      <p:nvGrpSpPr>
        <p:cNvPr id="1" name=""/>
        <p:cNvGrpSpPr/>
        <p:nvPr/>
      </p:nvGrpSpPr>
      <p:grpSpPr>
        <a:xfrm>
          <a:off x="0" y="0"/>
          <a:ext cx="0" cy="0"/>
          <a:chOff x="0" y="0"/>
          <a:chExt cx="0" cy="0"/>
        </a:xfrm>
      </p:grpSpPr>
      <p:sp>
        <p:nvSpPr>
          <p:cNvPr id="6" name="Marcador de texto 27">
            <a:extLst>
              <a:ext uri="{FF2B5EF4-FFF2-40B4-BE49-F238E27FC236}">
                <a16:creationId xmlns:a16="http://schemas.microsoft.com/office/drawing/2014/main" id="{A0441734-9F30-4C49-B101-11D761A977A2}"/>
              </a:ext>
            </a:extLst>
          </p:cNvPr>
          <p:cNvSpPr>
            <a:spLocks noGrp="1"/>
          </p:cNvSpPr>
          <p:nvPr>
            <p:ph type="body" sz="quarter" idx="11" hasCustomPrompt="1"/>
          </p:nvPr>
        </p:nvSpPr>
        <p:spPr>
          <a:xfrm>
            <a:off x="2537932" y="5468884"/>
            <a:ext cx="7678109" cy="273168"/>
          </a:xfrm>
          <a:prstGeom prst="rect">
            <a:avLst/>
          </a:prstGeom>
        </p:spPr>
        <p:txBody>
          <a:bodyPr/>
          <a:lstStyle>
            <a:lvl1pPr algn="ctr">
              <a:defRPr sz="1200">
                <a:solidFill>
                  <a:srgbClr val="B4A9D6"/>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7" name="Marcador de número de diapositiva 2">
            <a:extLst>
              <a:ext uri="{FF2B5EF4-FFF2-40B4-BE49-F238E27FC236}">
                <a16:creationId xmlns:a16="http://schemas.microsoft.com/office/drawing/2014/main" id="{7706E794-AE11-447D-9EDC-CAB8C18F2A74}"/>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sp>
        <p:nvSpPr>
          <p:cNvPr id="30" name="Marcador de texto 3">
            <a:extLst>
              <a:ext uri="{FF2B5EF4-FFF2-40B4-BE49-F238E27FC236}">
                <a16:creationId xmlns:a16="http://schemas.microsoft.com/office/drawing/2014/main" id="{C2B08C6B-708D-4F91-91E7-81E5DD4D8B79}"/>
              </a:ext>
            </a:extLst>
          </p:cNvPr>
          <p:cNvSpPr>
            <a:spLocks noGrp="1"/>
          </p:cNvSpPr>
          <p:nvPr>
            <p:ph type="body" sz="quarter" idx="13" hasCustomPrompt="1"/>
          </p:nvPr>
        </p:nvSpPr>
        <p:spPr>
          <a:xfrm>
            <a:off x="1471612" y="1789740"/>
            <a:ext cx="9248775" cy="657377"/>
          </a:xfrm>
          <a:prstGeom prst="rect">
            <a:avLst/>
          </a:prstGeom>
        </p:spPr>
        <p:txBody>
          <a:bodyPr/>
          <a:lstStyle>
            <a:lvl1pPr>
              <a:defRPr sz="4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31" name="Marcador de texto 3">
            <a:extLst>
              <a:ext uri="{FF2B5EF4-FFF2-40B4-BE49-F238E27FC236}">
                <a16:creationId xmlns:a16="http://schemas.microsoft.com/office/drawing/2014/main" id="{8D7C4143-D4D1-4CA4-9466-8D5AB64D5E1E}"/>
              </a:ext>
            </a:extLst>
          </p:cNvPr>
          <p:cNvSpPr>
            <a:spLocks noGrp="1"/>
          </p:cNvSpPr>
          <p:nvPr>
            <p:ph type="body" sz="quarter" idx="14" hasCustomPrompt="1"/>
          </p:nvPr>
        </p:nvSpPr>
        <p:spPr>
          <a:xfrm>
            <a:off x="1471611" y="2620845"/>
            <a:ext cx="9248771" cy="994664"/>
          </a:xfrm>
          <a:prstGeom prst="rect">
            <a:avLst/>
          </a:prstGeom>
        </p:spPr>
        <p:txBody>
          <a:bodyPr/>
          <a:lstStyle>
            <a:lvl1pPr>
              <a:defRPr sz="28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32" name="Marcador de texto 3">
            <a:extLst>
              <a:ext uri="{FF2B5EF4-FFF2-40B4-BE49-F238E27FC236}">
                <a16:creationId xmlns:a16="http://schemas.microsoft.com/office/drawing/2014/main" id="{CF1D7A40-EBD6-4087-A70F-6A82668952D5}"/>
              </a:ext>
            </a:extLst>
          </p:cNvPr>
          <p:cNvSpPr>
            <a:spLocks noGrp="1"/>
          </p:cNvSpPr>
          <p:nvPr>
            <p:ph type="body" sz="quarter" idx="15" hasCustomPrompt="1"/>
          </p:nvPr>
        </p:nvSpPr>
        <p:spPr>
          <a:xfrm>
            <a:off x="1471611" y="3789237"/>
            <a:ext cx="8391525" cy="438903"/>
          </a:xfrm>
          <a:prstGeom prst="rect">
            <a:avLst/>
          </a:prstGeom>
        </p:spPr>
        <p:txBody>
          <a:bodyPr/>
          <a:lstStyle>
            <a:lvl1pPr>
              <a:defRPr sz="2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spTree>
    <p:extLst>
      <p:ext uri="{BB962C8B-B14F-4D97-AF65-F5344CB8AC3E}">
        <p14:creationId xmlns:p14="http://schemas.microsoft.com/office/powerpoint/2010/main" val="1059304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5" name="Marcador de número de diapositiva 2">
            <a:extLst>
              <a:ext uri="{FF2B5EF4-FFF2-40B4-BE49-F238E27FC236}">
                <a16:creationId xmlns:a16="http://schemas.microsoft.com/office/drawing/2014/main" id="{15D08006-AD0A-4722-B5C0-C7978384A9E2}"/>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sp>
        <p:nvSpPr>
          <p:cNvPr id="28" name="Título 4">
            <a:extLst>
              <a:ext uri="{FF2B5EF4-FFF2-40B4-BE49-F238E27FC236}">
                <a16:creationId xmlns:a16="http://schemas.microsoft.com/office/drawing/2014/main" id="{2AB3C576-3507-4D2D-90F6-237D7818E62F}"/>
              </a:ext>
            </a:extLst>
          </p:cNvPr>
          <p:cNvSpPr>
            <a:spLocks noGrp="1"/>
          </p:cNvSpPr>
          <p:nvPr>
            <p:ph type="title" hasCustomPrompt="1"/>
          </p:nvPr>
        </p:nvSpPr>
        <p:spPr>
          <a:xfrm>
            <a:off x="1296786" y="1001024"/>
            <a:ext cx="3170440" cy="657377"/>
          </a:xfrm>
          <a:prstGeom prst="rect">
            <a:avLst/>
          </a:prstGeom>
          <a:solidFill>
            <a:srgbClr val="342956"/>
          </a:solidFill>
        </p:spPr>
        <p:txBody>
          <a:bodyPr anchor="ctr"/>
          <a:lstStyle>
            <a:lvl1pPr marL="360000">
              <a:defRPr sz="3600">
                <a:solidFill>
                  <a:schemeClr val="bg1"/>
                </a:solidFill>
                <a:latin typeface="+mj-lt"/>
              </a:defRPr>
            </a:lvl1pPr>
          </a:lstStyle>
          <a:p>
            <a:r>
              <a:rPr lang="es-ES" dirty="0" err="1"/>
              <a:t>References</a:t>
            </a:r>
            <a:endParaRPr lang="es-ES" dirty="0"/>
          </a:p>
        </p:txBody>
      </p:sp>
      <p:sp>
        <p:nvSpPr>
          <p:cNvPr id="29" name="Marcador de texto 19">
            <a:extLst>
              <a:ext uri="{FF2B5EF4-FFF2-40B4-BE49-F238E27FC236}">
                <a16:creationId xmlns:a16="http://schemas.microsoft.com/office/drawing/2014/main" id="{B2FA3C83-2FA3-4B22-9BEE-085C978FE405}"/>
              </a:ext>
            </a:extLst>
          </p:cNvPr>
          <p:cNvSpPr>
            <a:spLocks noGrp="1"/>
          </p:cNvSpPr>
          <p:nvPr>
            <p:ph type="body" sz="quarter" idx="11" hasCustomPrompt="1"/>
          </p:nvPr>
        </p:nvSpPr>
        <p:spPr>
          <a:xfrm>
            <a:off x="1296785" y="1961038"/>
            <a:ext cx="9338645" cy="4292447"/>
          </a:xfrm>
          <a:prstGeom prst="rect">
            <a:avLst/>
          </a:prstGeom>
        </p:spPr>
        <p:txBody>
          <a:bodyPr/>
          <a:lstStyle>
            <a:lvl1pPr marL="342900" indent="-342900" algn="l">
              <a:buFont typeface="+mj-lt"/>
              <a:buAutoNum type="arabicPeriod"/>
              <a:defRPr sz="1400">
                <a:solidFill>
                  <a:srgbClr val="342956"/>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err="1"/>
              <a:t>References</a:t>
            </a:r>
            <a:endParaRPr lang="es-CO" dirty="0"/>
          </a:p>
        </p:txBody>
      </p:sp>
      <p:grpSp>
        <p:nvGrpSpPr>
          <p:cNvPr id="74" name="Grupo 73">
            <a:extLst>
              <a:ext uri="{FF2B5EF4-FFF2-40B4-BE49-F238E27FC236}">
                <a16:creationId xmlns:a16="http://schemas.microsoft.com/office/drawing/2014/main" id="{BE617AC5-0711-41E9-9264-54CEDECCD77D}"/>
              </a:ext>
            </a:extLst>
          </p:cNvPr>
          <p:cNvGrpSpPr/>
          <p:nvPr userDrawn="1"/>
        </p:nvGrpSpPr>
        <p:grpSpPr>
          <a:xfrm rot="16200000">
            <a:off x="2063" y="1184800"/>
            <a:ext cx="1511929" cy="336961"/>
            <a:chOff x="10316749" y="6254340"/>
            <a:chExt cx="1511929" cy="336961"/>
          </a:xfrm>
        </p:grpSpPr>
        <p:cxnSp>
          <p:nvCxnSpPr>
            <p:cNvPr id="75" name="Conector recto 74">
              <a:extLst>
                <a:ext uri="{FF2B5EF4-FFF2-40B4-BE49-F238E27FC236}">
                  <a16:creationId xmlns:a16="http://schemas.microsoft.com/office/drawing/2014/main" id="{3E13BD29-EB06-4E57-A807-B7952395E1F7}"/>
                </a:ext>
              </a:extLst>
            </p:cNvPr>
            <p:cNvCxnSpPr/>
            <p:nvPr/>
          </p:nvCxnSpPr>
          <p:spPr>
            <a:xfrm>
              <a:off x="10316749" y="6418907"/>
              <a:ext cx="1511929" cy="0"/>
            </a:xfrm>
            <a:prstGeom prst="line">
              <a:avLst/>
            </a:prstGeom>
            <a:noFill/>
            <a:ln w="28575" cap="flat" cmpd="sng" algn="ctr">
              <a:solidFill>
                <a:srgbClr val="342956"/>
              </a:solidFill>
              <a:prstDash val="solid"/>
            </a:ln>
            <a:effectLst/>
          </p:spPr>
        </p:cxnSp>
        <p:grpSp>
          <p:nvGrpSpPr>
            <p:cNvPr id="76" name="Grupo 75">
              <a:extLst>
                <a:ext uri="{FF2B5EF4-FFF2-40B4-BE49-F238E27FC236}">
                  <a16:creationId xmlns:a16="http://schemas.microsoft.com/office/drawing/2014/main" id="{1979F9E5-6DDD-45C8-91C8-580ECA5E0A78}"/>
                </a:ext>
              </a:extLst>
            </p:cNvPr>
            <p:cNvGrpSpPr/>
            <p:nvPr/>
          </p:nvGrpSpPr>
          <p:grpSpPr>
            <a:xfrm>
              <a:off x="11339998" y="6259547"/>
              <a:ext cx="331754" cy="331754"/>
              <a:chOff x="10263929" y="5640421"/>
              <a:chExt cx="657377" cy="657377"/>
            </a:xfrm>
          </p:grpSpPr>
          <p:grpSp>
            <p:nvGrpSpPr>
              <p:cNvPr id="81" name="Grupo 80">
                <a:extLst>
                  <a:ext uri="{FF2B5EF4-FFF2-40B4-BE49-F238E27FC236}">
                    <a16:creationId xmlns:a16="http://schemas.microsoft.com/office/drawing/2014/main" id="{74B3FFA5-E172-4E67-BBC0-2DFD1CA846D4}"/>
                  </a:ext>
                </a:extLst>
              </p:cNvPr>
              <p:cNvGrpSpPr/>
              <p:nvPr/>
            </p:nvGrpSpPr>
            <p:grpSpPr>
              <a:xfrm rot="10800000">
                <a:off x="10263929" y="5640421"/>
                <a:ext cx="657377" cy="657377"/>
                <a:chOff x="4690986" y="782083"/>
                <a:chExt cx="657377" cy="657377"/>
              </a:xfrm>
            </p:grpSpPr>
            <p:sp>
              <p:nvSpPr>
                <p:cNvPr id="83" name="Elipse 82">
                  <a:extLst>
                    <a:ext uri="{FF2B5EF4-FFF2-40B4-BE49-F238E27FC236}">
                      <a16:creationId xmlns:a16="http://schemas.microsoft.com/office/drawing/2014/main" id="{71B2967A-2C67-44EC-B2AC-A98D97B2B7CB}"/>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84" name="Elipse 83">
                  <a:extLst>
                    <a:ext uri="{FF2B5EF4-FFF2-40B4-BE49-F238E27FC236}">
                      <a16:creationId xmlns:a16="http://schemas.microsoft.com/office/drawing/2014/main" id="{2C31CAC9-6E75-4BFE-ACA3-CA7E6BC2BED9}"/>
                    </a:ext>
                  </a:extLst>
                </p:cNvPr>
                <p:cNvSpPr/>
                <p:nvPr/>
              </p:nvSpPr>
              <p:spPr>
                <a:xfrm>
                  <a:off x="4767187" y="858283"/>
                  <a:ext cx="504977" cy="504977"/>
                </a:xfrm>
                <a:prstGeom prst="ellipse">
                  <a:avLst/>
                </a:prstGeom>
                <a:solidFill>
                  <a:srgbClr val="342956"/>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82" name="Elipse 81">
                <a:extLst>
                  <a:ext uri="{FF2B5EF4-FFF2-40B4-BE49-F238E27FC236}">
                    <a16:creationId xmlns:a16="http://schemas.microsoft.com/office/drawing/2014/main" id="{994AE8DE-841F-4A6C-9351-7B31FAE225F5}"/>
                  </a:ext>
                </a:extLst>
              </p:cNvPr>
              <p:cNvSpPr/>
              <p:nvPr/>
            </p:nvSpPr>
            <p:spPr>
              <a:xfrm rot="10800000">
                <a:off x="10452241" y="5820079"/>
                <a:ext cx="293080" cy="293080"/>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77" name="Grupo 76">
              <a:extLst>
                <a:ext uri="{FF2B5EF4-FFF2-40B4-BE49-F238E27FC236}">
                  <a16:creationId xmlns:a16="http://schemas.microsoft.com/office/drawing/2014/main" id="{66A17A17-B9F9-4029-850D-911D8C3E5A1B}"/>
                </a:ext>
              </a:extLst>
            </p:cNvPr>
            <p:cNvGrpSpPr/>
            <p:nvPr/>
          </p:nvGrpSpPr>
          <p:grpSpPr>
            <a:xfrm rot="10800000">
              <a:off x="10542878" y="6254340"/>
              <a:ext cx="331754" cy="331754"/>
              <a:chOff x="4690986" y="782083"/>
              <a:chExt cx="657377" cy="657377"/>
            </a:xfrm>
          </p:grpSpPr>
          <p:sp>
            <p:nvSpPr>
              <p:cNvPr id="79" name="Elipse 78">
                <a:extLst>
                  <a:ext uri="{FF2B5EF4-FFF2-40B4-BE49-F238E27FC236}">
                    <a16:creationId xmlns:a16="http://schemas.microsoft.com/office/drawing/2014/main" id="{D18367B4-9DD2-4416-A42D-ED307C3C6276}"/>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80" name="Elipse 79">
                <a:extLst>
                  <a:ext uri="{FF2B5EF4-FFF2-40B4-BE49-F238E27FC236}">
                    <a16:creationId xmlns:a16="http://schemas.microsoft.com/office/drawing/2014/main" id="{F894EEAD-F824-45E1-8645-79001EA0AD0D}"/>
                  </a:ext>
                </a:extLst>
              </p:cNvPr>
              <p:cNvSpPr/>
              <p:nvPr/>
            </p:nvSpPr>
            <p:spPr>
              <a:xfrm>
                <a:off x="4767185" y="860880"/>
                <a:ext cx="504976" cy="504976"/>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78" name="Elipse 77">
              <a:extLst>
                <a:ext uri="{FF2B5EF4-FFF2-40B4-BE49-F238E27FC236}">
                  <a16:creationId xmlns:a16="http://schemas.microsoft.com/office/drawing/2014/main" id="{C156C48A-EDC5-4986-BCCE-954A59EF107E}"/>
                </a:ext>
              </a:extLst>
            </p:cNvPr>
            <p:cNvSpPr/>
            <p:nvPr/>
          </p:nvSpPr>
          <p:spPr>
            <a:xfrm rot="10800000">
              <a:off x="10941438" y="6254340"/>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85" name="Grupo 84">
            <a:extLst>
              <a:ext uri="{FF2B5EF4-FFF2-40B4-BE49-F238E27FC236}">
                <a16:creationId xmlns:a16="http://schemas.microsoft.com/office/drawing/2014/main" id="{0E2F7529-13C2-4541-8B29-48A521D32725}"/>
              </a:ext>
            </a:extLst>
          </p:cNvPr>
          <p:cNvGrpSpPr/>
          <p:nvPr userDrawn="1"/>
        </p:nvGrpSpPr>
        <p:grpSpPr>
          <a:xfrm rot="16200000">
            <a:off x="10868093" y="5933555"/>
            <a:ext cx="1511929" cy="336961"/>
            <a:chOff x="10316749" y="6254340"/>
            <a:chExt cx="1511929" cy="336961"/>
          </a:xfrm>
        </p:grpSpPr>
        <p:cxnSp>
          <p:nvCxnSpPr>
            <p:cNvPr id="86" name="Conector recto 85">
              <a:extLst>
                <a:ext uri="{FF2B5EF4-FFF2-40B4-BE49-F238E27FC236}">
                  <a16:creationId xmlns:a16="http://schemas.microsoft.com/office/drawing/2014/main" id="{1FEF5613-2697-4E1C-AB0F-387BD4DE0C42}"/>
                </a:ext>
              </a:extLst>
            </p:cNvPr>
            <p:cNvCxnSpPr/>
            <p:nvPr/>
          </p:nvCxnSpPr>
          <p:spPr>
            <a:xfrm>
              <a:off x="10316749" y="6418907"/>
              <a:ext cx="1511929" cy="0"/>
            </a:xfrm>
            <a:prstGeom prst="line">
              <a:avLst/>
            </a:prstGeom>
            <a:noFill/>
            <a:ln w="28575" cap="flat" cmpd="sng" algn="ctr">
              <a:solidFill>
                <a:srgbClr val="342956"/>
              </a:solidFill>
              <a:prstDash val="solid"/>
            </a:ln>
            <a:effectLst/>
          </p:spPr>
        </p:cxnSp>
        <p:grpSp>
          <p:nvGrpSpPr>
            <p:cNvPr id="87" name="Grupo 86">
              <a:extLst>
                <a:ext uri="{FF2B5EF4-FFF2-40B4-BE49-F238E27FC236}">
                  <a16:creationId xmlns:a16="http://schemas.microsoft.com/office/drawing/2014/main" id="{AA47813B-7FD8-40EE-8804-FEF008B07B79}"/>
                </a:ext>
              </a:extLst>
            </p:cNvPr>
            <p:cNvGrpSpPr/>
            <p:nvPr/>
          </p:nvGrpSpPr>
          <p:grpSpPr>
            <a:xfrm>
              <a:off x="11339998" y="6259547"/>
              <a:ext cx="331754" cy="331754"/>
              <a:chOff x="10263929" y="5640421"/>
              <a:chExt cx="657377" cy="657377"/>
            </a:xfrm>
          </p:grpSpPr>
          <p:grpSp>
            <p:nvGrpSpPr>
              <p:cNvPr id="92" name="Grupo 91">
                <a:extLst>
                  <a:ext uri="{FF2B5EF4-FFF2-40B4-BE49-F238E27FC236}">
                    <a16:creationId xmlns:a16="http://schemas.microsoft.com/office/drawing/2014/main" id="{B7DAFB04-DC84-4A3E-BC6A-EA299C87E462}"/>
                  </a:ext>
                </a:extLst>
              </p:cNvPr>
              <p:cNvGrpSpPr/>
              <p:nvPr/>
            </p:nvGrpSpPr>
            <p:grpSpPr>
              <a:xfrm rot="10800000">
                <a:off x="10263929" y="5640421"/>
                <a:ext cx="657377" cy="657377"/>
                <a:chOff x="4690986" y="782083"/>
                <a:chExt cx="657377" cy="657377"/>
              </a:xfrm>
            </p:grpSpPr>
            <p:sp>
              <p:nvSpPr>
                <p:cNvPr id="94" name="Elipse 93">
                  <a:extLst>
                    <a:ext uri="{FF2B5EF4-FFF2-40B4-BE49-F238E27FC236}">
                      <a16:creationId xmlns:a16="http://schemas.microsoft.com/office/drawing/2014/main" id="{57C5EC0A-1CF6-48BE-AF1C-D926AB166B64}"/>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95" name="Elipse 94">
                  <a:extLst>
                    <a:ext uri="{FF2B5EF4-FFF2-40B4-BE49-F238E27FC236}">
                      <a16:creationId xmlns:a16="http://schemas.microsoft.com/office/drawing/2014/main" id="{8D875C92-9FFE-4C4D-99D1-CAB6C5821D2C}"/>
                    </a:ext>
                  </a:extLst>
                </p:cNvPr>
                <p:cNvSpPr/>
                <p:nvPr/>
              </p:nvSpPr>
              <p:spPr>
                <a:xfrm>
                  <a:off x="4767187" y="858283"/>
                  <a:ext cx="504977" cy="504977"/>
                </a:xfrm>
                <a:prstGeom prst="ellipse">
                  <a:avLst/>
                </a:prstGeom>
                <a:solidFill>
                  <a:srgbClr val="342956"/>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93" name="Elipse 92">
                <a:extLst>
                  <a:ext uri="{FF2B5EF4-FFF2-40B4-BE49-F238E27FC236}">
                    <a16:creationId xmlns:a16="http://schemas.microsoft.com/office/drawing/2014/main" id="{7B8EC63C-8CD3-4159-898C-6029A2ACF610}"/>
                  </a:ext>
                </a:extLst>
              </p:cNvPr>
              <p:cNvSpPr/>
              <p:nvPr/>
            </p:nvSpPr>
            <p:spPr>
              <a:xfrm rot="10800000">
                <a:off x="10452241" y="5820079"/>
                <a:ext cx="293080" cy="293080"/>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88" name="Grupo 87">
              <a:extLst>
                <a:ext uri="{FF2B5EF4-FFF2-40B4-BE49-F238E27FC236}">
                  <a16:creationId xmlns:a16="http://schemas.microsoft.com/office/drawing/2014/main" id="{EEBCAE44-7860-4710-8023-442CD286ACC2}"/>
                </a:ext>
              </a:extLst>
            </p:cNvPr>
            <p:cNvGrpSpPr/>
            <p:nvPr/>
          </p:nvGrpSpPr>
          <p:grpSpPr>
            <a:xfrm rot="10800000">
              <a:off x="10542878" y="6254340"/>
              <a:ext cx="331754" cy="331754"/>
              <a:chOff x="4690986" y="782083"/>
              <a:chExt cx="657377" cy="657377"/>
            </a:xfrm>
          </p:grpSpPr>
          <p:sp>
            <p:nvSpPr>
              <p:cNvPr id="90" name="Elipse 89">
                <a:extLst>
                  <a:ext uri="{FF2B5EF4-FFF2-40B4-BE49-F238E27FC236}">
                    <a16:creationId xmlns:a16="http://schemas.microsoft.com/office/drawing/2014/main" id="{11F4215E-48B9-4C34-90EB-064F6E67654E}"/>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91" name="Elipse 90">
                <a:extLst>
                  <a:ext uri="{FF2B5EF4-FFF2-40B4-BE49-F238E27FC236}">
                    <a16:creationId xmlns:a16="http://schemas.microsoft.com/office/drawing/2014/main" id="{CD65FBEC-C2E2-4BB6-BE90-A1D32AC65477}"/>
                  </a:ext>
                </a:extLst>
              </p:cNvPr>
              <p:cNvSpPr/>
              <p:nvPr/>
            </p:nvSpPr>
            <p:spPr>
              <a:xfrm>
                <a:off x="4767185" y="860880"/>
                <a:ext cx="504976" cy="504976"/>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89" name="Elipse 88">
              <a:extLst>
                <a:ext uri="{FF2B5EF4-FFF2-40B4-BE49-F238E27FC236}">
                  <a16:creationId xmlns:a16="http://schemas.microsoft.com/office/drawing/2014/main" id="{CC503D3F-55F3-4D9E-967B-E5ADD0D42DE8}"/>
                </a:ext>
              </a:extLst>
            </p:cNvPr>
            <p:cNvSpPr/>
            <p:nvPr/>
          </p:nvSpPr>
          <p:spPr>
            <a:xfrm rot="10800000">
              <a:off x="10941438" y="6254340"/>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Tree>
    <p:extLst>
      <p:ext uri="{BB962C8B-B14F-4D97-AF65-F5344CB8AC3E}">
        <p14:creationId xmlns:p14="http://schemas.microsoft.com/office/powerpoint/2010/main" val="136084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redits">
    <p:bg>
      <p:bgPr>
        <a:solidFill>
          <a:schemeClr val="tx2"/>
        </a:solidFill>
        <a:effectLst/>
      </p:bgPr>
    </p:bg>
    <p:spTree>
      <p:nvGrpSpPr>
        <p:cNvPr id="1" name=""/>
        <p:cNvGrpSpPr/>
        <p:nvPr/>
      </p:nvGrpSpPr>
      <p:grpSpPr>
        <a:xfrm>
          <a:off x="0" y="0"/>
          <a:ext cx="0" cy="0"/>
          <a:chOff x="0" y="0"/>
          <a:chExt cx="0" cy="0"/>
        </a:xfrm>
      </p:grpSpPr>
      <p:sp>
        <p:nvSpPr>
          <p:cNvPr id="45" name="Google Shape;80;p1">
            <a:extLst>
              <a:ext uri="{FF2B5EF4-FFF2-40B4-BE49-F238E27FC236}">
                <a16:creationId xmlns:a16="http://schemas.microsoft.com/office/drawing/2014/main" id="{151B2D01-EB14-450E-BB7C-CAB0AA8B30EE}"/>
              </a:ext>
            </a:extLst>
          </p:cNvPr>
          <p:cNvSpPr/>
          <p:nvPr userDrawn="1"/>
        </p:nvSpPr>
        <p:spPr>
          <a:xfrm flipH="1">
            <a:off x="597275" y="783897"/>
            <a:ext cx="1309913" cy="0"/>
          </a:xfrm>
          <a:custGeom>
            <a:avLst/>
            <a:gdLst/>
            <a:ahLst/>
            <a:cxnLst/>
            <a:rect l="l" t="t" r="r" b="b"/>
            <a:pathLst>
              <a:path w="1259840" h="120000" extrusionOk="0">
                <a:moveTo>
                  <a:pt x="1259331"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6" name="Google Shape;81;p1">
            <a:extLst>
              <a:ext uri="{FF2B5EF4-FFF2-40B4-BE49-F238E27FC236}">
                <a16:creationId xmlns:a16="http://schemas.microsoft.com/office/drawing/2014/main" id="{6B042C97-CD1E-40E1-AD05-10AA39CED9ED}"/>
              </a:ext>
            </a:extLst>
          </p:cNvPr>
          <p:cNvSpPr/>
          <p:nvPr userDrawn="1"/>
        </p:nvSpPr>
        <p:spPr>
          <a:xfrm flipH="1">
            <a:off x="803857" y="600280"/>
            <a:ext cx="0" cy="1208405"/>
          </a:xfrm>
          <a:custGeom>
            <a:avLst/>
            <a:gdLst/>
            <a:ahLst/>
            <a:cxnLst/>
            <a:rect l="l" t="t" r="r" b="b"/>
            <a:pathLst>
              <a:path w="120000" h="1208405" extrusionOk="0">
                <a:moveTo>
                  <a:pt x="0" y="0"/>
                </a:moveTo>
                <a:lnTo>
                  <a:pt x="0" y="1208252"/>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pic>
        <p:nvPicPr>
          <p:cNvPr id="47" name="Imagen 46">
            <a:extLst>
              <a:ext uri="{FF2B5EF4-FFF2-40B4-BE49-F238E27FC236}">
                <a16:creationId xmlns:a16="http://schemas.microsoft.com/office/drawing/2014/main" id="{9C593A95-2581-45B0-A8AA-A75A010ECA08}"/>
              </a:ext>
            </a:extLst>
          </p:cNvPr>
          <p:cNvPicPr>
            <a:picLocks noChangeAspect="1"/>
          </p:cNvPicPr>
          <p:nvPr userDrawn="1"/>
        </p:nvPicPr>
        <p:blipFill>
          <a:blip r:embed="rId2"/>
          <a:srcRect/>
          <a:stretch/>
        </p:blipFill>
        <p:spPr>
          <a:xfrm>
            <a:off x="1270472" y="5625063"/>
            <a:ext cx="3812772" cy="687729"/>
          </a:xfrm>
          <a:prstGeom prst="rect">
            <a:avLst/>
          </a:prstGeom>
        </p:spPr>
      </p:pic>
      <p:sp>
        <p:nvSpPr>
          <p:cNvPr id="48" name="AutoShape 4" descr="Ten Types of Computer Networks: An Easy A-Z Guide - Thrive">
            <a:extLst>
              <a:ext uri="{FF2B5EF4-FFF2-40B4-BE49-F238E27FC236}">
                <a16:creationId xmlns:a16="http://schemas.microsoft.com/office/drawing/2014/main" id="{B1B315FA-6050-4242-AD02-11CE8D18551B}"/>
              </a:ext>
            </a:extLst>
          </p:cNvPr>
          <p:cNvSpPr>
            <a:spLocks noChangeAspect="1" noChangeArrowheads="1"/>
          </p:cNvSpPr>
          <p:nvPr userDrawn="1"/>
        </p:nvSpPr>
        <p:spPr bwMode="auto">
          <a:xfrm>
            <a:off x="5943600" y="35124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49" name="Grupo 48">
            <a:extLst>
              <a:ext uri="{FF2B5EF4-FFF2-40B4-BE49-F238E27FC236}">
                <a16:creationId xmlns:a16="http://schemas.microsoft.com/office/drawing/2014/main" id="{516DCB30-AD6A-40B0-9085-7754AFC2E4A0}"/>
              </a:ext>
            </a:extLst>
          </p:cNvPr>
          <p:cNvGrpSpPr/>
          <p:nvPr userDrawn="1"/>
        </p:nvGrpSpPr>
        <p:grpSpPr>
          <a:xfrm>
            <a:off x="8397263" y="5067559"/>
            <a:ext cx="3066598" cy="1511929"/>
            <a:chOff x="5083243" y="5067559"/>
            <a:chExt cx="3066598" cy="1511929"/>
          </a:xfrm>
        </p:grpSpPr>
        <p:sp>
          <p:nvSpPr>
            <p:cNvPr id="50" name="Google Shape;77;p1">
              <a:extLst>
                <a:ext uri="{FF2B5EF4-FFF2-40B4-BE49-F238E27FC236}">
                  <a16:creationId xmlns:a16="http://schemas.microsoft.com/office/drawing/2014/main" id="{38EDCA28-E7B4-49CA-90A1-A8750DA22633}"/>
                </a:ext>
              </a:extLst>
            </p:cNvPr>
            <p:cNvSpPr/>
            <p:nvPr/>
          </p:nvSpPr>
          <p:spPr>
            <a:xfrm flipH="1">
              <a:off x="5083243" y="6196181"/>
              <a:ext cx="3064167" cy="0"/>
            </a:xfrm>
            <a:custGeom>
              <a:avLst/>
              <a:gdLst/>
              <a:ahLst/>
              <a:cxnLst/>
              <a:rect l="l" t="t" r="r" b="b"/>
              <a:pathLst>
                <a:path w="2947034" h="120000" extrusionOk="0">
                  <a:moveTo>
                    <a:pt x="2946793"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grpSp>
          <p:nvGrpSpPr>
            <p:cNvPr id="51" name="Grupo 50">
              <a:extLst>
                <a:ext uri="{FF2B5EF4-FFF2-40B4-BE49-F238E27FC236}">
                  <a16:creationId xmlns:a16="http://schemas.microsoft.com/office/drawing/2014/main" id="{8DCB349E-CA4C-4C41-9CFD-45045D37F9D0}"/>
                </a:ext>
              </a:extLst>
            </p:cNvPr>
            <p:cNvGrpSpPr/>
            <p:nvPr/>
          </p:nvGrpSpPr>
          <p:grpSpPr>
            <a:xfrm rot="17331749">
              <a:off x="7225396" y="5655043"/>
              <a:ext cx="1511929" cy="336961"/>
              <a:chOff x="10316749" y="6254340"/>
              <a:chExt cx="1511929" cy="336961"/>
            </a:xfrm>
          </p:grpSpPr>
          <p:cxnSp>
            <p:nvCxnSpPr>
              <p:cNvPr id="52" name="Conector recto 51">
                <a:extLst>
                  <a:ext uri="{FF2B5EF4-FFF2-40B4-BE49-F238E27FC236}">
                    <a16:creationId xmlns:a16="http://schemas.microsoft.com/office/drawing/2014/main" id="{2938C231-ADDE-4AC4-AEDF-7620C23D64BF}"/>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upo 52">
                <a:extLst>
                  <a:ext uri="{FF2B5EF4-FFF2-40B4-BE49-F238E27FC236}">
                    <a16:creationId xmlns:a16="http://schemas.microsoft.com/office/drawing/2014/main" id="{D1F728BE-69A6-487F-BB43-7C0AD1E9DEC7}"/>
                  </a:ext>
                </a:extLst>
              </p:cNvPr>
              <p:cNvGrpSpPr/>
              <p:nvPr/>
            </p:nvGrpSpPr>
            <p:grpSpPr>
              <a:xfrm>
                <a:off x="11339998" y="6259547"/>
                <a:ext cx="331754" cy="331754"/>
                <a:chOff x="10263929" y="5640421"/>
                <a:chExt cx="657377" cy="657377"/>
              </a:xfrm>
            </p:grpSpPr>
            <p:grpSp>
              <p:nvGrpSpPr>
                <p:cNvPr id="58" name="Grupo 57">
                  <a:extLst>
                    <a:ext uri="{FF2B5EF4-FFF2-40B4-BE49-F238E27FC236}">
                      <a16:creationId xmlns:a16="http://schemas.microsoft.com/office/drawing/2014/main" id="{3B69814C-DBE0-4F08-8E6B-4EA0BADC09B9}"/>
                    </a:ext>
                  </a:extLst>
                </p:cNvPr>
                <p:cNvGrpSpPr/>
                <p:nvPr/>
              </p:nvGrpSpPr>
              <p:grpSpPr>
                <a:xfrm rot="10800000">
                  <a:off x="10263929" y="5640421"/>
                  <a:ext cx="657377" cy="657377"/>
                  <a:chOff x="4690986" y="782083"/>
                  <a:chExt cx="657377" cy="657377"/>
                </a:xfrm>
              </p:grpSpPr>
              <p:sp>
                <p:nvSpPr>
                  <p:cNvPr id="60" name="Elipse 59">
                    <a:extLst>
                      <a:ext uri="{FF2B5EF4-FFF2-40B4-BE49-F238E27FC236}">
                        <a16:creationId xmlns:a16="http://schemas.microsoft.com/office/drawing/2014/main" id="{17719727-95BA-4AA2-9A2A-6F283D5BCE60}"/>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Elipse 60">
                    <a:extLst>
                      <a:ext uri="{FF2B5EF4-FFF2-40B4-BE49-F238E27FC236}">
                        <a16:creationId xmlns:a16="http://schemas.microsoft.com/office/drawing/2014/main" id="{38CB6609-F482-4F44-8938-54315469A7B4}"/>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9" name="Elipse 58">
                  <a:extLst>
                    <a:ext uri="{FF2B5EF4-FFF2-40B4-BE49-F238E27FC236}">
                      <a16:creationId xmlns:a16="http://schemas.microsoft.com/office/drawing/2014/main" id="{AB36705C-8CCC-479F-ABC4-B07AF97C4CDB}"/>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54" name="Grupo 53">
                <a:extLst>
                  <a:ext uri="{FF2B5EF4-FFF2-40B4-BE49-F238E27FC236}">
                    <a16:creationId xmlns:a16="http://schemas.microsoft.com/office/drawing/2014/main" id="{86044D9A-18D2-4BE0-8182-8CD19F77D8F7}"/>
                  </a:ext>
                </a:extLst>
              </p:cNvPr>
              <p:cNvGrpSpPr/>
              <p:nvPr/>
            </p:nvGrpSpPr>
            <p:grpSpPr>
              <a:xfrm rot="10800000">
                <a:off x="10542878" y="6254340"/>
                <a:ext cx="331754" cy="331754"/>
                <a:chOff x="4690986" y="782083"/>
                <a:chExt cx="657377" cy="657377"/>
              </a:xfrm>
            </p:grpSpPr>
            <p:sp>
              <p:nvSpPr>
                <p:cNvPr id="56" name="Elipse 55">
                  <a:extLst>
                    <a:ext uri="{FF2B5EF4-FFF2-40B4-BE49-F238E27FC236}">
                      <a16:creationId xmlns:a16="http://schemas.microsoft.com/office/drawing/2014/main" id="{FC4CC247-F0A1-472C-A345-BB27347FFD85}"/>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7" name="Elipse 56">
                  <a:extLst>
                    <a:ext uri="{FF2B5EF4-FFF2-40B4-BE49-F238E27FC236}">
                      <a16:creationId xmlns:a16="http://schemas.microsoft.com/office/drawing/2014/main" id="{C1458307-78F0-4D56-B158-C777310A0C99}"/>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5" name="Elipse 54">
                <a:extLst>
                  <a:ext uri="{FF2B5EF4-FFF2-40B4-BE49-F238E27FC236}">
                    <a16:creationId xmlns:a16="http://schemas.microsoft.com/office/drawing/2014/main" id="{502C3890-9BB9-4A3E-BA9E-BBF090245F12}"/>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grpSp>
        <p:nvGrpSpPr>
          <p:cNvPr id="62" name="Grupo 61">
            <a:extLst>
              <a:ext uri="{FF2B5EF4-FFF2-40B4-BE49-F238E27FC236}">
                <a16:creationId xmlns:a16="http://schemas.microsoft.com/office/drawing/2014/main" id="{60A2F3BD-CB12-4495-85F2-A6EDA4D08767}"/>
              </a:ext>
            </a:extLst>
          </p:cNvPr>
          <p:cNvGrpSpPr/>
          <p:nvPr userDrawn="1"/>
        </p:nvGrpSpPr>
        <p:grpSpPr>
          <a:xfrm>
            <a:off x="9211956" y="448517"/>
            <a:ext cx="2343187" cy="1511929"/>
            <a:chOff x="7660760" y="448517"/>
            <a:chExt cx="2343187" cy="1511929"/>
          </a:xfrm>
        </p:grpSpPr>
        <p:sp>
          <p:nvSpPr>
            <p:cNvPr id="63" name="Google Shape;79;p1">
              <a:extLst>
                <a:ext uri="{FF2B5EF4-FFF2-40B4-BE49-F238E27FC236}">
                  <a16:creationId xmlns:a16="http://schemas.microsoft.com/office/drawing/2014/main" id="{71D715B2-1CF3-43AC-AD7A-B1B165E84FC4}"/>
                </a:ext>
              </a:extLst>
            </p:cNvPr>
            <p:cNvSpPr/>
            <p:nvPr/>
          </p:nvSpPr>
          <p:spPr>
            <a:xfrm flipH="1">
              <a:off x="7660760" y="787589"/>
              <a:ext cx="2343187" cy="0"/>
            </a:xfrm>
            <a:custGeom>
              <a:avLst/>
              <a:gdLst/>
              <a:ahLst/>
              <a:cxnLst/>
              <a:rect l="l" t="t" r="r" b="b"/>
              <a:pathLst>
                <a:path w="2253615" h="120000" extrusionOk="0">
                  <a:moveTo>
                    <a:pt x="0" y="0"/>
                  </a:moveTo>
                  <a:lnTo>
                    <a:pt x="225336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grpSp>
          <p:nvGrpSpPr>
            <p:cNvPr id="64" name="Grupo 63">
              <a:extLst>
                <a:ext uri="{FF2B5EF4-FFF2-40B4-BE49-F238E27FC236}">
                  <a16:creationId xmlns:a16="http://schemas.microsoft.com/office/drawing/2014/main" id="{95759D35-C75B-40A8-93E9-C827E06D59F3}"/>
                </a:ext>
              </a:extLst>
            </p:cNvPr>
            <p:cNvGrpSpPr/>
            <p:nvPr/>
          </p:nvGrpSpPr>
          <p:grpSpPr>
            <a:xfrm rot="17331749">
              <a:off x="8076387" y="1036001"/>
              <a:ext cx="1511929" cy="336961"/>
              <a:chOff x="10316749" y="6254340"/>
              <a:chExt cx="1511929" cy="336961"/>
            </a:xfrm>
          </p:grpSpPr>
          <p:cxnSp>
            <p:nvCxnSpPr>
              <p:cNvPr id="65" name="Conector recto 64">
                <a:extLst>
                  <a:ext uri="{FF2B5EF4-FFF2-40B4-BE49-F238E27FC236}">
                    <a16:creationId xmlns:a16="http://schemas.microsoft.com/office/drawing/2014/main" id="{6F526B1E-B754-457B-8F8E-181C2043BCC5}"/>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upo 65">
                <a:extLst>
                  <a:ext uri="{FF2B5EF4-FFF2-40B4-BE49-F238E27FC236}">
                    <a16:creationId xmlns:a16="http://schemas.microsoft.com/office/drawing/2014/main" id="{B6D0B1B1-EFF7-44C7-9BD1-EFE952E48B88}"/>
                  </a:ext>
                </a:extLst>
              </p:cNvPr>
              <p:cNvGrpSpPr/>
              <p:nvPr/>
            </p:nvGrpSpPr>
            <p:grpSpPr>
              <a:xfrm>
                <a:off x="11339998" y="6259547"/>
                <a:ext cx="331754" cy="331754"/>
                <a:chOff x="10263929" y="5640421"/>
                <a:chExt cx="657377" cy="657377"/>
              </a:xfrm>
            </p:grpSpPr>
            <p:grpSp>
              <p:nvGrpSpPr>
                <p:cNvPr id="71" name="Grupo 70">
                  <a:extLst>
                    <a:ext uri="{FF2B5EF4-FFF2-40B4-BE49-F238E27FC236}">
                      <a16:creationId xmlns:a16="http://schemas.microsoft.com/office/drawing/2014/main" id="{3C54BDB9-6F9D-471D-9A95-064C94DE8E2E}"/>
                    </a:ext>
                  </a:extLst>
                </p:cNvPr>
                <p:cNvGrpSpPr/>
                <p:nvPr/>
              </p:nvGrpSpPr>
              <p:grpSpPr>
                <a:xfrm rot="10800000">
                  <a:off x="10263929" y="5640421"/>
                  <a:ext cx="657377" cy="657377"/>
                  <a:chOff x="4690986" y="782083"/>
                  <a:chExt cx="657377" cy="657377"/>
                </a:xfrm>
              </p:grpSpPr>
              <p:sp>
                <p:nvSpPr>
                  <p:cNvPr id="73" name="Elipse 72">
                    <a:extLst>
                      <a:ext uri="{FF2B5EF4-FFF2-40B4-BE49-F238E27FC236}">
                        <a16:creationId xmlns:a16="http://schemas.microsoft.com/office/drawing/2014/main" id="{E7681109-DE5B-41F3-A675-F743C0E8F3A3}"/>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4" name="Elipse 73">
                    <a:extLst>
                      <a:ext uri="{FF2B5EF4-FFF2-40B4-BE49-F238E27FC236}">
                        <a16:creationId xmlns:a16="http://schemas.microsoft.com/office/drawing/2014/main" id="{F312B143-6BD8-44AC-BB16-5D8CDD9B3F64}"/>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72" name="Elipse 71">
                  <a:extLst>
                    <a:ext uri="{FF2B5EF4-FFF2-40B4-BE49-F238E27FC236}">
                      <a16:creationId xmlns:a16="http://schemas.microsoft.com/office/drawing/2014/main" id="{F7733285-CE82-47F4-AB2A-4E5A776D8F7D}"/>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67" name="Grupo 66">
                <a:extLst>
                  <a:ext uri="{FF2B5EF4-FFF2-40B4-BE49-F238E27FC236}">
                    <a16:creationId xmlns:a16="http://schemas.microsoft.com/office/drawing/2014/main" id="{02C7216A-B25B-4E1F-A15E-589333987577}"/>
                  </a:ext>
                </a:extLst>
              </p:cNvPr>
              <p:cNvGrpSpPr/>
              <p:nvPr/>
            </p:nvGrpSpPr>
            <p:grpSpPr>
              <a:xfrm rot="10800000">
                <a:off x="10542878" y="6254340"/>
                <a:ext cx="331754" cy="331754"/>
                <a:chOff x="4690986" y="782083"/>
                <a:chExt cx="657377" cy="657377"/>
              </a:xfrm>
            </p:grpSpPr>
            <p:sp>
              <p:nvSpPr>
                <p:cNvPr id="69" name="Elipse 68">
                  <a:extLst>
                    <a:ext uri="{FF2B5EF4-FFF2-40B4-BE49-F238E27FC236}">
                      <a16:creationId xmlns:a16="http://schemas.microsoft.com/office/drawing/2014/main" id="{4F57EA74-F5C7-4A1E-ACDF-E4082FAD9E86}"/>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0" name="Elipse 69">
                  <a:extLst>
                    <a:ext uri="{FF2B5EF4-FFF2-40B4-BE49-F238E27FC236}">
                      <a16:creationId xmlns:a16="http://schemas.microsoft.com/office/drawing/2014/main" id="{8DCCB5CD-607C-4F08-87A4-52AEEF2B2D00}"/>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68" name="Elipse 67">
                <a:extLst>
                  <a:ext uri="{FF2B5EF4-FFF2-40B4-BE49-F238E27FC236}">
                    <a16:creationId xmlns:a16="http://schemas.microsoft.com/office/drawing/2014/main" id="{CB41B0DD-3E2F-45A3-8CCC-9DE1F7360D64}"/>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sp>
        <p:nvSpPr>
          <p:cNvPr id="75" name="Título 3">
            <a:extLst>
              <a:ext uri="{FF2B5EF4-FFF2-40B4-BE49-F238E27FC236}">
                <a16:creationId xmlns:a16="http://schemas.microsoft.com/office/drawing/2014/main" id="{76D1881F-268B-4B08-94D4-93A3171E44A9}"/>
              </a:ext>
            </a:extLst>
          </p:cNvPr>
          <p:cNvSpPr>
            <a:spLocks noGrp="1"/>
          </p:cNvSpPr>
          <p:nvPr>
            <p:ph type="title" hasCustomPrompt="1"/>
          </p:nvPr>
        </p:nvSpPr>
        <p:spPr>
          <a:xfrm>
            <a:off x="1270470" y="1292272"/>
            <a:ext cx="6996702" cy="553998"/>
          </a:xfrm>
          <a:prstGeom prst="rect">
            <a:avLst/>
          </a:prstGeom>
        </p:spPr>
        <p:txBody>
          <a:bodyPr/>
          <a:lstStyle>
            <a:lvl1pPr algn="l">
              <a:defRPr sz="3600">
                <a:solidFill>
                  <a:schemeClr val="bg1"/>
                </a:solidFill>
                <a:latin typeface="+mj-lt"/>
              </a:defRPr>
            </a:lvl1pPr>
          </a:lstStyle>
          <a:p>
            <a:r>
              <a:rPr lang="es-ES" dirty="0" err="1"/>
              <a:t>Credits</a:t>
            </a:r>
            <a:endParaRPr lang="es-CO" dirty="0"/>
          </a:p>
        </p:txBody>
      </p:sp>
      <p:sp>
        <p:nvSpPr>
          <p:cNvPr id="76" name="Marcador de texto 19">
            <a:extLst>
              <a:ext uri="{FF2B5EF4-FFF2-40B4-BE49-F238E27FC236}">
                <a16:creationId xmlns:a16="http://schemas.microsoft.com/office/drawing/2014/main" id="{EDE2901B-652E-4457-877F-FE6641757346}"/>
              </a:ext>
            </a:extLst>
          </p:cNvPr>
          <p:cNvSpPr>
            <a:spLocks noGrp="1"/>
          </p:cNvSpPr>
          <p:nvPr>
            <p:ph type="body" sz="quarter" idx="11" hasCustomPrompt="1"/>
          </p:nvPr>
        </p:nvSpPr>
        <p:spPr>
          <a:xfrm>
            <a:off x="1270470" y="2195583"/>
            <a:ext cx="4552950" cy="318121"/>
          </a:xfrm>
          <a:prstGeom prst="rect">
            <a:avLst/>
          </a:prstGeom>
        </p:spPr>
        <p:txBody>
          <a:bodyPr/>
          <a:lstStyle>
            <a:lvl1pPr algn="l">
              <a:defRPr sz="1800" i="1">
                <a:solidFill>
                  <a:schemeClr val="accent1"/>
                </a:solidFill>
                <a:latin typeface="Ancizar Sans Light" panose="020B0502040300000003" pitchFamily="34" charset="0"/>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a:t>Role</a:t>
            </a:r>
          </a:p>
        </p:txBody>
      </p:sp>
      <p:sp>
        <p:nvSpPr>
          <p:cNvPr id="77" name="Marcador de texto 19">
            <a:extLst>
              <a:ext uri="{FF2B5EF4-FFF2-40B4-BE49-F238E27FC236}">
                <a16:creationId xmlns:a16="http://schemas.microsoft.com/office/drawing/2014/main" id="{B293DBE9-6348-4710-94BA-85EFC63811AD}"/>
              </a:ext>
            </a:extLst>
          </p:cNvPr>
          <p:cNvSpPr>
            <a:spLocks noGrp="1"/>
          </p:cNvSpPr>
          <p:nvPr>
            <p:ph type="body" sz="quarter" idx="12" hasCustomPrompt="1"/>
          </p:nvPr>
        </p:nvSpPr>
        <p:spPr>
          <a:xfrm>
            <a:off x="1270470" y="2596899"/>
            <a:ext cx="4552950" cy="318121"/>
          </a:xfrm>
          <a:prstGeom prst="rect">
            <a:avLst/>
          </a:prstGeom>
        </p:spPr>
        <p:txBody>
          <a:bodyPr/>
          <a:lstStyle>
            <a:lvl1pPr algn="l">
              <a:defRPr sz="1800" b="1" i="0">
                <a:solidFill>
                  <a:schemeClr val="bg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err="1"/>
              <a:t>Name</a:t>
            </a:r>
            <a:endParaRPr lang="es-CO" dirty="0"/>
          </a:p>
        </p:txBody>
      </p:sp>
      <p:sp>
        <p:nvSpPr>
          <p:cNvPr id="78" name="Marcador de texto 19">
            <a:extLst>
              <a:ext uri="{FF2B5EF4-FFF2-40B4-BE49-F238E27FC236}">
                <a16:creationId xmlns:a16="http://schemas.microsoft.com/office/drawing/2014/main" id="{AC63841B-53A6-4A04-BD10-DDAB2BAFFD81}"/>
              </a:ext>
            </a:extLst>
          </p:cNvPr>
          <p:cNvSpPr>
            <a:spLocks noGrp="1"/>
          </p:cNvSpPr>
          <p:nvPr>
            <p:ph type="body" sz="quarter" idx="13" hasCustomPrompt="1"/>
          </p:nvPr>
        </p:nvSpPr>
        <p:spPr>
          <a:xfrm>
            <a:off x="1270470" y="3191335"/>
            <a:ext cx="4552950" cy="318121"/>
          </a:xfrm>
          <a:prstGeom prst="rect">
            <a:avLst/>
          </a:prstGeom>
        </p:spPr>
        <p:txBody>
          <a:bodyPr/>
          <a:lstStyle>
            <a:lvl1pPr algn="l">
              <a:defRPr sz="1800" i="1">
                <a:solidFill>
                  <a:schemeClr val="accent1"/>
                </a:solidFill>
                <a:latin typeface="Ancizar Sans Light" panose="020B0502040300000003" pitchFamily="34" charset="0"/>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a:t>Role</a:t>
            </a:r>
          </a:p>
        </p:txBody>
      </p:sp>
      <p:sp>
        <p:nvSpPr>
          <p:cNvPr id="79" name="Marcador de texto 19">
            <a:extLst>
              <a:ext uri="{FF2B5EF4-FFF2-40B4-BE49-F238E27FC236}">
                <a16:creationId xmlns:a16="http://schemas.microsoft.com/office/drawing/2014/main" id="{0BA8DE18-CE54-414C-9BDC-A99C2DD9B0F9}"/>
              </a:ext>
            </a:extLst>
          </p:cNvPr>
          <p:cNvSpPr>
            <a:spLocks noGrp="1"/>
          </p:cNvSpPr>
          <p:nvPr>
            <p:ph type="body" sz="quarter" idx="14" hasCustomPrompt="1"/>
          </p:nvPr>
        </p:nvSpPr>
        <p:spPr>
          <a:xfrm>
            <a:off x="1270470" y="3592651"/>
            <a:ext cx="4552950" cy="318121"/>
          </a:xfrm>
          <a:prstGeom prst="rect">
            <a:avLst/>
          </a:prstGeom>
        </p:spPr>
        <p:txBody>
          <a:bodyPr/>
          <a:lstStyle>
            <a:lvl1pPr algn="l">
              <a:defRPr sz="1800" b="1" i="0">
                <a:solidFill>
                  <a:schemeClr val="bg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err="1"/>
              <a:t>Name</a:t>
            </a:r>
            <a:endParaRPr lang="es-CO" dirty="0"/>
          </a:p>
        </p:txBody>
      </p:sp>
      <p:sp>
        <p:nvSpPr>
          <p:cNvPr id="80" name="Marcador de texto 19">
            <a:extLst>
              <a:ext uri="{FF2B5EF4-FFF2-40B4-BE49-F238E27FC236}">
                <a16:creationId xmlns:a16="http://schemas.microsoft.com/office/drawing/2014/main" id="{58E379C0-CB6F-4EAA-879B-19B037A02220}"/>
              </a:ext>
            </a:extLst>
          </p:cNvPr>
          <p:cNvSpPr>
            <a:spLocks noGrp="1"/>
          </p:cNvSpPr>
          <p:nvPr>
            <p:ph type="body" sz="quarter" idx="15" hasCustomPrompt="1"/>
          </p:nvPr>
        </p:nvSpPr>
        <p:spPr>
          <a:xfrm>
            <a:off x="1270470" y="4187087"/>
            <a:ext cx="4552950" cy="318121"/>
          </a:xfrm>
          <a:prstGeom prst="rect">
            <a:avLst/>
          </a:prstGeom>
        </p:spPr>
        <p:txBody>
          <a:bodyPr/>
          <a:lstStyle>
            <a:lvl1pPr algn="l">
              <a:defRPr sz="1800" i="1">
                <a:solidFill>
                  <a:schemeClr val="accent1"/>
                </a:solidFill>
                <a:latin typeface="Ancizar Sans Light" panose="020B0502040300000003" pitchFamily="34" charset="0"/>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a:t>Role</a:t>
            </a:r>
          </a:p>
        </p:txBody>
      </p:sp>
      <p:sp>
        <p:nvSpPr>
          <p:cNvPr id="81" name="Marcador de texto 19">
            <a:extLst>
              <a:ext uri="{FF2B5EF4-FFF2-40B4-BE49-F238E27FC236}">
                <a16:creationId xmlns:a16="http://schemas.microsoft.com/office/drawing/2014/main" id="{BB62F29C-4B02-4BE1-AD19-DBE61392C53D}"/>
              </a:ext>
            </a:extLst>
          </p:cNvPr>
          <p:cNvSpPr>
            <a:spLocks noGrp="1"/>
          </p:cNvSpPr>
          <p:nvPr>
            <p:ph type="body" sz="quarter" idx="16" hasCustomPrompt="1"/>
          </p:nvPr>
        </p:nvSpPr>
        <p:spPr>
          <a:xfrm>
            <a:off x="1252231" y="4588403"/>
            <a:ext cx="4552950" cy="318121"/>
          </a:xfrm>
          <a:prstGeom prst="rect">
            <a:avLst/>
          </a:prstGeom>
        </p:spPr>
        <p:txBody>
          <a:bodyPr/>
          <a:lstStyle>
            <a:lvl1pPr algn="l">
              <a:defRPr sz="1800" b="1" i="0">
                <a:solidFill>
                  <a:schemeClr val="bg1"/>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err="1"/>
              <a:t>Name</a:t>
            </a:r>
            <a:endParaRPr lang="es-CO" dirty="0"/>
          </a:p>
        </p:txBody>
      </p:sp>
    </p:spTree>
    <p:extLst>
      <p:ext uri="{BB962C8B-B14F-4D97-AF65-F5344CB8AC3E}">
        <p14:creationId xmlns:p14="http://schemas.microsoft.com/office/powerpoint/2010/main" val="1524016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90685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38" name="Google Shape;73;p1">
            <a:extLst>
              <a:ext uri="{FF2B5EF4-FFF2-40B4-BE49-F238E27FC236}">
                <a16:creationId xmlns:a16="http://schemas.microsoft.com/office/drawing/2014/main" id="{5778F5B6-6527-4083-AF67-B320AE2409E7}"/>
              </a:ext>
            </a:extLst>
          </p:cNvPr>
          <p:cNvSpPr/>
          <p:nvPr userDrawn="1"/>
        </p:nvSpPr>
        <p:spPr>
          <a:xfrm>
            <a:off x="2184671" y="0"/>
            <a:ext cx="10007328" cy="6858000"/>
          </a:xfrm>
          <a:custGeom>
            <a:avLst/>
            <a:gdLst>
              <a:gd name="connsiteX0" fmla="*/ 8427491 w 8427491"/>
              <a:gd name="connsiteY0" fmla="*/ 0 h 6858000"/>
              <a:gd name="connsiteX1" fmla="*/ 0 w 8427491"/>
              <a:gd name="connsiteY1" fmla="*/ 0 h 6858000"/>
              <a:gd name="connsiteX2" fmla="*/ 2023349 w 8427491"/>
              <a:gd name="connsiteY2" fmla="*/ 6848946 h 6858000"/>
              <a:gd name="connsiteX3" fmla="*/ 8427491 w 8427491"/>
              <a:gd name="connsiteY3" fmla="*/ 6858000 h 6858000"/>
              <a:gd name="connsiteX4" fmla="*/ 8427491 w 8427491"/>
              <a:gd name="connsiteY4" fmla="*/ 0 h 6858000"/>
              <a:gd name="connsiteX0" fmla="*/ 8427491 w 8427491"/>
              <a:gd name="connsiteY0" fmla="*/ 0 h 6858000"/>
              <a:gd name="connsiteX1" fmla="*/ 0 w 8427491"/>
              <a:gd name="connsiteY1" fmla="*/ 0 h 6858000"/>
              <a:gd name="connsiteX2" fmla="*/ 2008101 w 8427491"/>
              <a:gd name="connsiteY2" fmla="*/ 6857999 h 6858000"/>
              <a:gd name="connsiteX3" fmla="*/ 8427491 w 8427491"/>
              <a:gd name="connsiteY3" fmla="*/ 6858000 h 6858000"/>
              <a:gd name="connsiteX4" fmla="*/ 8427491 w 84274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491" h="6858000" extrusionOk="0">
                <a:moveTo>
                  <a:pt x="8427491" y="0"/>
                </a:moveTo>
                <a:lnTo>
                  <a:pt x="0" y="0"/>
                </a:lnTo>
                <a:lnTo>
                  <a:pt x="2008101" y="6857999"/>
                </a:lnTo>
                <a:lnTo>
                  <a:pt x="8427491" y="6858000"/>
                </a:lnTo>
                <a:lnTo>
                  <a:pt x="8427491" y="0"/>
                </a:lnTo>
                <a:close/>
              </a:path>
            </a:pathLst>
          </a:custGeom>
          <a:solidFill>
            <a:srgbClr val="1F193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u="sng" dirty="0">
              <a:blipFill>
                <a:blip r:embed="rId2"/>
                <a:tile tx="0" ty="0" sx="100000" sy="100000" flip="none" algn="tl"/>
              </a:blipFill>
              <a:latin typeface="Calibri"/>
              <a:ea typeface="Calibri"/>
              <a:cs typeface="Calibri"/>
              <a:sym typeface="Calibri"/>
            </a:endParaRPr>
          </a:p>
        </p:txBody>
      </p:sp>
      <p:sp>
        <p:nvSpPr>
          <p:cNvPr id="39" name="Google Shape;77;p1">
            <a:extLst>
              <a:ext uri="{FF2B5EF4-FFF2-40B4-BE49-F238E27FC236}">
                <a16:creationId xmlns:a16="http://schemas.microsoft.com/office/drawing/2014/main" id="{0D2348F3-B400-480B-8BEA-2A4EECE99521}"/>
              </a:ext>
            </a:extLst>
          </p:cNvPr>
          <p:cNvSpPr/>
          <p:nvPr userDrawn="1"/>
        </p:nvSpPr>
        <p:spPr>
          <a:xfrm>
            <a:off x="4044862" y="6196181"/>
            <a:ext cx="3064167" cy="0"/>
          </a:xfrm>
          <a:custGeom>
            <a:avLst/>
            <a:gdLst/>
            <a:ahLst/>
            <a:cxnLst/>
            <a:rect l="l" t="t" r="r" b="b"/>
            <a:pathLst>
              <a:path w="2947034" h="120000" extrusionOk="0">
                <a:moveTo>
                  <a:pt x="2946793"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0" name="Google Shape;79;p1">
            <a:extLst>
              <a:ext uri="{FF2B5EF4-FFF2-40B4-BE49-F238E27FC236}">
                <a16:creationId xmlns:a16="http://schemas.microsoft.com/office/drawing/2014/main" id="{07844988-63FD-46D1-A2E5-8C0AC19977F3}"/>
              </a:ext>
            </a:extLst>
          </p:cNvPr>
          <p:cNvSpPr/>
          <p:nvPr userDrawn="1"/>
        </p:nvSpPr>
        <p:spPr>
          <a:xfrm>
            <a:off x="2188325" y="787589"/>
            <a:ext cx="2343187" cy="0"/>
          </a:xfrm>
          <a:custGeom>
            <a:avLst/>
            <a:gdLst/>
            <a:ahLst/>
            <a:cxnLst/>
            <a:rect l="l" t="t" r="r" b="b"/>
            <a:pathLst>
              <a:path w="2253615" h="120000" extrusionOk="0">
                <a:moveTo>
                  <a:pt x="0" y="0"/>
                </a:moveTo>
                <a:lnTo>
                  <a:pt x="225336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1" name="Google Shape;80;p1">
            <a:extLst>
              <a:ext uri="{FF2B5EF4-FFF2-40B4-BE49-F238E27FC236}">
                <a16:creationId xmlns:a16="http://schemas.microsoft.com/office/drawing/2014/main" id="{DF344D37-4B36-4070-9E42-9C7B789C09A0}"/>
              </a:ext>
            </a:extLst>
          </p:cNvPr>
          <p:cNvSpPr/>
          <p:nvPr userDrawn="1"/>
        </p:nvSpPr>
        <p:spPr>
          <a:xfrm>
            <a:off x="10285084" y="783897"/>
            <a:ext cx="1309913" cy="0"/>
          </a:xfrm>
          <a:custGeom>
            <a:avLst/>
            <a:gdLst/>
            <a:ahLst/>
            <a:cxnLst/>
            <a:rect l="l" t="t" r="r" b="b"/>
            <a:pathLst>
              <a:path w="1259840" h="120000" extrusionOk="0">
                <a:moveTo>
                  <a:pt x="1259331"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2" name="Google Shape;81;p1">
            <a:extLst>
              <a:ext uri="{FF2B5EF4-FFF2-40B4-BE49-F238E27FC236}">
                <a16:creationId xmlns:a16="http://schemas.microsoft.com/office/drawing/2014/main" id="{D90C44BF-39EA-494F-B824-5B23991F1AB6}"/>
              </a:ext>
            </a:extLst>
          </p:cNvPr>
          <p:cNvSpPr/>
          <p:nvPr userDrawn="1"/>
        </p:nvSpPr>
        <p:spPr>
          <a:xfrm>
            <a:off x="11388415" y="600280"/>
            <a:ext cx="0" cy="1208405"/>
          </a:xfrm>
          <a:custGeom>
            <a:avLst/>
            <a:gdLst/>
            <a:ahLst/>
            <a:cxnLst/>
            <a:rect l="l" t="t" r="r" b="b"/>
            <a:pathLst>
              <a:path w="120000" h="1208405" extrusionOk="0">
                <a:moveTo>
                  <a:pt x="0" y="0"/>
                </a:moveTo>
                <a:lnTo>
                  <a:pt x="0" y="1208252"/>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43" name="AutoShape 4" descr="Ten Types of Computer Networks: An Easy A-Z Guide - Thrive">
            <a:extLst>
              <a:ext uri="{FF2B5EF4-FFF2-40B4-BE49-F238E27FC236}">
                <a16:creationId xmlns:a16="http://schemas.microsoft.com/office/drawing/2014/main" id="{AB89D50A-A93E-47C8-BFCD-2C940020EAF3}"/>
              </a:ext>
            </a:extLst>
          </p:cNvPr>
          <p:cNvSpPr>
            <a:spLocks noChangeAspect="1" noChangeArrowheads="1"/>
          </p:cNvSpPr>
          <p:nvPr userDrawn="1"/>
        </p:nvSpPr>
        <p:spPr bwMode="auto">
          <a:xfrm flipH="1">
            <a:off x="59438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44" name="Grupo 43">
            <a:extLst>
              <a:ext uri="{FF2B5EF4-FFF2-40B4-BE49-F238E27FC236}">
                <a16:creationId xmlns:a16="http://schemas.microsoft.com/office/drawing/2014/main" id="{8968DE27-B270-4A73-A599-6410C4EF0BC0}"/>
              </a:ext>
            </a:extLst>
          </p:cNvPr>
          <p:cNvGrpSpPr/>
          <p:nvPr userDrawn="1"/>
        </p:nvGrpSpPr>
        <p:grpSpPr>
          <a:xfrm rot="4268251" flipH="1">
            <a:off x="3454947" y="5655043"/>
            <a:ext cx="1511929" cy="336961"/>
            <a:chOff x="10316749" y="6254340"/>
            <a:chExt cx="1511929" cy="336961"/>
          </a:xfrm>
        </p:grpSpPr>
        <p:cxnSp>
          <p:nvCxnSpPr>
            <p:cNvPr id="45" name="Conector recto 44">
              <a:extLst>
                <a:ext uri="{FF2B5EF4-FFF2-40B4-BE49-F238E27FC236}">
                  <a16:creationId xmlns:a16="http://schemas.microsoft.com/office/drawing/2014/main" id="{78406294-1C06-47B4-95BE-F41871B06309}"/>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upo 45">
              <a:extLst>
                <a:ext uri="{FF2B5EF4-FFF2-40B4-BE49-F238E27FC236}">
                  <a16:creationId xmlns:a16="http://schemas.microsoft.com/office/drawing/2014/main" id="{F7414367-8EC4-45C9-B9E1-3B729B5072B0}"/>
                </a:ext>
              </a:extLst>
            </p:cNvPr>
            <p:cNvGrpSpPr/>
            <p:nvPr/>
          </p:nvGrpSpPr>
          <p:grpSpPr>
            <a:xfrm>
              <a:off x="11339998" y="6259547"/>
              <a:ext cx="331754" cy="331754"/>
              <a:chOff x="10263929" y="5640421"/>
              <a:chExt cx="657377" cy="657377"/>
            </a:xfrm>
          </p:grpSpPr>
          <p:grpSp>
            <p:nvGrpSpPr>
              <p:cNvPr id="51" name="Grupo 50">
                <a:extLst>
                  <a:ext uri="{FF2B5EF4-FFF2-40B4-BE49-F238E27FC236}">
                    <a16:creationId xmlns:a16="http://schemas.microsoft.com/office/drawing/2014/main" id="{37B2D55E-1C3B-4341-BC4F-89A8FA5CD4CE}"/>
                  </a:ext>
                </a:extLst>
              </p:cNvPr>
              <p:cNvGrpSpPr/>
              <p:nvPr/>
            </p:nvGrpSpPr>
            <p:grpSpPr>
              <a:xfrm rot="10800000">
                <a:off x="10263929" y="5640421"/>
                <a:ext cx="657377" cy="657377"/>
                <a:chOff x="4690986" y="782083"/>
                <a:chExt cx="657377" cy="657377"/>
              </a:xfrm>
            </p:grpSpPr>
            <p:sp>
              <p:nvSpPr>
                <p:cNvPr id="53" name="Elipse 52">
                  <a:extLst>
                    <a:ext uri="{FF2B5EF4-FFF2-40B4-BE49-F238E27FC236}">
                      <a16:creationId xmlns:a16="http://schemas.microsoft.com/office/drawing/2014/main" id="{1686EF5A-7502-472A-8E18-B46AD0EFE96A}"/>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4" name="Elipse 53">
                  <a:extLst>
                    <a:ext uri="{FF2B5EF4-FFF2-40B4-BE49-F238E27FC236}">
                      <a16:creationId xmlns:a16="http://schemas.microsoft.com/office/drawing/2014/main" id="{4B7A0585-2857-4B5E-930E-86FA06746268}"/>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2" name="Elipse 51">
                <a:extLst>
                  <a:ext uri="{FF2B5EF4-FFF2-40B4-BE49-F238E27FC236}">
                    <a16:creationId xmlns:a16="http://schemas.microsoft.com/office/drawing/2014/main" id="{05D070A9-35B9-4F88-8A13-DADFE3DEBAF5}"/>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47" name="Grupo 46">
              <a:extLst>
                <a:ext uri="{FF2B5EF4-FFF2-40B4-BE49-F238E27FC236}">
                  <a16:creationId xmlns:a16="http://schemas.microsoft.com/office/drawing/2014/main" id="{B2D46730-81BC-462B-B6FB-071DAEAA00A8}"/>
                </a:ext>
              </a:extLst>
            </p:cNvPr>
            <p:cNvGrpSpPr/>
            <p:nvPr/>
          </p:nvGrpSpPr>
          <p:grpSpPr>
            <a:xfrm rot="10800000">
              <a:off x="10542878" y="6254340"/>
              <a:ext cx="331754" cy="331754"/>
              <a:chOff x="4690986" y="782083"/>
              <a:chExt cx="657377" cy="657377"/>
            </a:xfrm>
          </p:grpSpPr>
          <p:sp>
            <p:nvSpPr>
              <p:cNvPr id="49" name="Elipse 48">
                <a:extLst>
                  <a:ext uri="{FF2B5EF4-FFF2-40B4-BE49-F238E27FC236}">
                    <a16:creationId xmlns:a16="http://schemas.microsoft.com/office/drawing/2014/main" id="{65D0C606-031F-4427-9D31-15F3AB91F13D}"/>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0" name="Elipse 49">
                <a:extLst>
                  <a:ext uri="{FF2B5EF4-FFF2-40B4-BE49-F238E27FC236}">
                    <a16:creationId xmlns:a16="http://schemas.microsoft.com/office/drawing/2014/main" id="{3FE9D4C1-FFD4-484C-81B2-F44D889A0315}"/>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48" name="Elipse 47">
              <a:extLst>
                <a:ext uri="{FF2B5EF4-FFF2-40B4-BE49-F238E27FC236}">
                  <a16:creationId xmlns:a16="http://schemas.microsoft.com/office/drawing/2014/main" id="{3058221C-28AE-4AA8-BEE5-6E4BB42585D7}"/>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55" name="Grupo 54">
            <a:extLst>
              <a:ext uri="{FF2B5EF4-FFF2-40B4-BE49-F238E27FC236}">
                <a16:creationId xmlns:a16="http://schemas.microsoft.com/office/drawing/2014/main" id="{10CB65C7-C661-469A-8634-F286220EA6B7}"/>
              </a:ext>
            </a:extLst>
          </p:cNvPr>
          <p:cNvGrpSpPr/>
          <p:nvPr userDrawn="1"/>
        </p:nvGrpSpPr>
        <p:grpSpPr>
          <a:xfrm rot="4268251" flipH="1">
            <a:off x="2603956" y="1036001"/>
            <a:ext cx="1511929" cy="336961"/>
            <a:chOff x="10316749" y="6254340"/>
            <a:chExt cx="1511929" cy="336961"/>
          </a:xfrm>
        </p:grpSpPr>
        <p:cxnSp>
          <p:nvCxnSpPr>
            <p:cNvPr id="56" name="Conector recto 55">
              <a:extLst>
                <a:ext uri="{FF2B5EF4-FFF2-40B4-BE49-F238E27FC236}">
                  <a16:creationId xmlns:a16="http://schemas.microsoft.com/office/drawing/2014/main" id="{EF1D37F4-ECB5-420C-8787-F3DA49B3EBDB}"/>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Grupo 56">
              <a:extLst>
                <a:ext uri="{FF2B5EF4-FFF2-40B4-BE49-F238E27FC236}">
                  <a16:creationId xmlns:a16="http://schemas.microsoft.com/office/drawing/2014/main" id="{976300C9-6137-4617-A6C4-BD4BD42B4CE6}"/>
                </a:ext>
              </a:extLst>
            </p:cNvPr>
            <p:cNvGrpSpPr/>
            <p:nvPr/>
          </p:nvGrpSpPr>
          <p:grpSpPr>
            <a:xfrm>
              <a:off x="11339998" y="6259547"/>
              <a:ext cx="331754" cy="331754"/>
              <a:chOff x="10263929" y="5640421"/>
              <a:chExt cx="657377" cy="657377"/>
            </a:xfrm>
          </p:grpSpPr>
          <p:grpSp>
            <p:nvGrpSpPr>
              <p:cNvPr id="62" name="Grupo 61">
                <a:extLst>
                  <a:ext uri="{FF2B5EF4-FFF2-40B4-BE49-F238E27FC236}">
                    <a16:creationId xmlns:a16="http://schemas.microsoft.com/office/drawing/2014/main" id="{909A9345-11FF-4B32-8B2A-85CF6479BAF7}"/>
                  </a:ext>
                </a:extLst>
              </p:cNvPr>
              <p:cNvGrpSpPr/>
              <p:nvPr/>
            </p:nvGrpSpPr>
            <p:grpSpPr>
              <a:xfrm rot="10800000">
                <a:off x="10263929" y="5640421"/>
                <a:ext cx="657377" cy="657377"/>
                <a:chOff x="4690986" y="782083"/>
                <a:chExt cx="657377" cy="657377"/>
              </a:xfrm>
            </p:grpSpPr>
            <p:sp>
              <p:nvSpPr>
                <p:cNvPr id="64" name="Elipse 63">
                  <a:extLst>
                    <a:ext uri="{FF2B5EF4-FFF2-40B4-BE49-F238E27FC236}">
                      <a16:creationId xmlns:a16="http://schemas.microsoft.com/office/drawing/2014/main" id="{378428BC-60F4-409E-9FEC-6F2A2D0E8D2D}"/>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5" name="Elipse 64">
                  <a:extLst>
                    <a:ext uri="{FF2B5EF4-FFF2-40B4-BE49-F238E27FC236}">
                      <a16:creationId xmlns:a16="http://schemas.microsoft.com/office/drawing/2014/main" id="{E49CB69A-824A-4F48-9DE1-A5739C803311}"/>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63" name="Elipse 62">
                <a:extLst>
                  <a:ext uri="{FF2B5EF4-FFF2-40B4-BE49-F238E27FC236}">
                    <a16:creationId xmlns:a16="http://schemas.microsoft.com/office/drawing/2014/main" id="{C749430D-77E8-49A3-99F0-65DC17B89E8D}"/>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58" name="Grupo 57">
              <a:extLst>
                <a:ext uri="{FF2B5EF4-FFF2-40B4-BE49-F238E27FC236}">
                  <a16:creationId xmlns:a16="http://schemas.microsoft.com/office/drawing/2014/main" id="{DEFAC9D1-F90F-4D78-9F6F-F02C820E8E84}"/>
                </a:ext>
              </a:extLst>
            </p:cNvPr>
            <p:cNvGrpSpPr/>
            <p:nvPr/>
          </p:nvGrpSpPr>
          <p:grpSpPr>
            <a:xfrm rot="10800000">
              <a:off x="10542878" y="6254340"/>
              <a:ext cx="331754" cy="331754"/>
              <a:chOff x="4690986" y="782083"/>
              <a:chExt cx="657377" cy="657377"/>
            </a:xfrm>
          </p:grpSpPr>
          <p:sp>
            <p:nvSpPr>
              <p:cNvPr id="60" name="Elipse 59">
                <a:extLst>
                  <a:ext uri="{FF2B5EF4-FFF2-40B4-BE49-F238E27FC236}">
                    <a16:creationId xmlns:a16="http://schemas.microsoft.com/office/drawing/2014/main" id="{B6BDF6F9-E87D-4585-91D4-4C87EA10EA91}"/>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Elipse 60">
                <a:extLst>
                  <a:ext uri="{FF2B5EF4-FFF2-40B4-BE49-F238E27FC236}">
                    <a16:creationId xmlns:a16="http://schemas.microsoft.com/office/drawing/2014/main" id="{26AAF4EA-B582-4B7D-A738-4332F0F68BFD}"/>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59" name="Elipse 58">
              <a:extLst>
                <a:ext uri="{FF2B5EF4-FFF2-40B4-BE49-F238E27FC236}">
                  <a16:creationId xmlns:a16="http://schemas.microsoft.com/office/drawing/2014/main" id="{D5CAE366-1CD1-4947-A1B4-76CE859EE85F}"/>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pic>
        <p:nvPicPr>
          <p:cNvPr id="66" name="Imagen 65">
            <a:extLst>
              <a:ext uri="{FF2B5EF4-FFF2-40B4-BE49-F238E27FC236}">
                <a16:creationId xmlns:a16="http://schemas.microsoft.com/office/drawing/2014/main" id="{C45FC7DC-D1C4-4CFF-946F-C7BDEF4E132C}"/>
              </a:ext>
            </a:extLst>
          </p:cNvPr>
          <p:cNvPicPr>
            <a:picLocks noChangeAspect="1"/>
          </p:cNvPicPr>
          <p:nvPr userDrawn="1"/>
        </p:nvPicPr>
        <p:blipFill>
          <a:blip r:embed="rId3"/>
          <a:srcRect/>
          <a:stretch/>
        </p:blipFill>
        <p:spPr>
          <a:xfrm>
            <a:off x="8127193" y="5871073"/>
            <a:ext cx="3282295" cy="592044"/>
          </a:xfrm>
          <a:prstGeom prst="rect">
            <a:avLst/>
          </a:prstGeom>
        </p:spPr>
      </p:pic>
      <p:sp>
        <p:nvSpPr>
          <p:cNvPr id="67" name="Título 3">
            <a:extLst>
              <a:ext uri="{FF2B5EF4-FFF2-40B4-BE49-F238E27FC236}">
                <a16:creationId xmlns:a16="http://schemas.microsoft.com/office/drawing/2014/main" id="{D35597E5-066D-4EB2-A9CA-C7AD7F0AA681}"/>
              </a:ext>
            </a:extLst>
          </p:cNvPr>
          <p:cNvSpPr>
            <a:spLocks noGrp="1"/>
          </p:cNvSpPr>
          <p:nvPr>
            <p:ph type="title" hasCustomPrompt="1"/>
          </p:nvPr>
        </p:nvSpPr>
        <p:spPr>
          <a:xfrm>
            <a:off x="4412786" y="3140079"/>
            <a:ext cx="6996702" cy="553998"/>
          </a:xfrm>
          <a:prstGeom prst="rect">
            <a:avLst/>
          </a:prstGeom>
        </p:spPr>
        <p:txBody>
          <a:bodyPr/>
          <a:lstStyle>
            <a:lvl1pPr algn="ctr">
              <a:defRPr sz="3600">
                <a:solidFill>
                  <a:schemeClr val="bg1"/>
                </a:solidFill>
                <a:latin typeface="+mj-lt"/>
              </a:defRPr>
            </a:lvl1pPr>
          </a:lstStyle>
          <a:p>
            <a:r>
              <a:rPr lang="es-ES" dirty="0" err="1"/>
              <a:t>Section</a:t>
            </a:r>
            <a:r>
              <a:rPr lang="es-ES" dirty="0"/>
              <a:t> </a:t>
            </a:r>
            <a:r>
              <a:rPr lang="es-ES" dirty="0" err="1"/>
              <a:t>title</a:t>
            </a:r>
            <a:endParaRPr lang="es-CO" dirty="0"/>
          </a:p>
        </p:txBody>
      </p:sp>
      <p:sp>
        <p:nvSpPr>
          <p:cNvPr id="68" name="Subtítulo 2">
            <a:extLst>
              <a:ext uri="{FF2B5EF4-FFF2-40B4-BE49-F238E27FC236}">
                <a16:creationId xmlns:a16="http://schemas.microsoft.com/office/drawing/2014/main" id="{2FEA434F-D9B7-4850-B384-CE063CA3D118}"/>
              </a:ext>
            </a:extLst>
          </p:cNvPr>
          <p:cNvSpPr>
            <a:spLocks noGrp="1"/>
          </p:cNvSpPr>
          <p:nvPr>
            <p:ph type="subTitle" idx="1" hasCustomPrompt="1"/>
          </p:nvPr>
        </p:nvSpPr>
        <p:spPr>
          <a:xfrm>
            <a:off x="4412786" y="2199283"/>
            <a:ext cx="6975628" cy="830997"/>
          </a:xfrm>
          <a:prstGeom prst="rect">
            <a:avLst/>
          </a:prstGeom>
        </p:spPr>
        <p:txBody>
          <a:bodyPr/>
          <a:lstStyle>
            <a:lvl1pPr marL="0" indent="0" algn="ctr">
              <a:buNone/>
              <a:defRPr sz="5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t>
            </a:r>
            <a:endParaRPr lang="es-CO" dirty="0"/>
          </a:p>
        </p:txBody>
      </p:sp>
    </p:spTree>
    <p:extLst>
      <p:ext uri="{BB962C8B-B14F-4D97-AF65-F5344CB8AC3E}">
        <p14:creationId xmlns:p14="http://schemas.microsoft.com/office/powerpoint/2010/main" val="314497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_image">
    <p:spTree>
      <p:nvGrpSpPr>
        <p:cNvPr id="1" name=""/>
        <p:cNvGrpSpPr/>
        <p:nvPr/>
      </p:nvGrpSpPr>
      <p:grpSpPr>
        <a:xfrm>
          <a:off x="0" y="0"/>
          <a:ext cx="0" cy="0"/>
          <a:chOff x="0" y="0"/>
          <a:chExt cx="0" cy="0"/>
        </a:xfrm>
      </p:grpSpPr>
      <p:sp>
        <p:nvSpPr>
          <p:cNvPr id="33" name="Marcador de posición de imagen 2">
            <a:extLst>
              <a:ext uri="{FF2B5EF4-FFF2-40B4-BE49-F238E27FC236}">
                <a16:creationId xmlns:a16="http://schemas.microsoft.com/office/drawing/2014/main" id="{BE30A62A-53B6-42B1-A7DA-F251F4DB7AB5}"/>
              </a:ext>
            </a:extLst>
          </p:cNvPr>
          <p:cNvSpPr>
            <a:spLocks noGrp="1"/>
          </p:cNvSpPr>
          <p:nvPr>
            <p:ph type="pic" sz="quarter" idx="10"/>
          </p:nvPr>
        </p:nvSpPr>
        <p:spPr>
          <a:xfrm>
            <a:off x="0" y="0"/>
            <a:ext cx="12192000" cy="6858000"/>
          </a:xfrm>
          <a:prstGeom prst="rect">
            <a:avLst/>
          </a:prstGeom>
        </p:spPr>
        <p:txBody>
          <a:bodyPr/>
          <a:lstStyle/>
          <a:p>
            <a:endParaRPr lang="es-CO"/>
          </a:p>
        </p:txBody>
      </p:sp>
      <p:sp>
        <p:nvSpPr>
          <p:cNvPr id="34" name="Google Shape;73;p1">
            <a:extLst>
              <a:ext uri="{FF2B5EF4-FFF2-40B4-BE49-F238E27FC236}">
                <a16:creationId xmlns:a16="http://schemas.microsoft.com/office/drawing/2014/main" id="{8F51669C-97F0-4F65-B995-2A7203954271}"/>
              </a:ext>
            </a:extLst>
          </p:cNvPr>
          <p:cNvSpPr/>
          <p:nvPr userDrawn="1"/>
        </p:nvSpPr>
        <p:spPr>
          <a:xfrm>
            <a:off x="2184671" y="0"/>
            <a:ext cx="10007328" cy="6858000"/>
          </a:xfrm>
          <a:custGeom>
            <a:avLst/>
            <a:gdLst>
              <a:gd name="connsiteX0" fmla="*/ 8427491 w 8427491"/>
              <a:gd name="connsiteY0" fmla="*/ 0 h 6858000"/>
              <a:gd name="connsiteX1" fmla="*/ 0 w 8427491"/>
              <a:gd name="connsiteY1" fmla="*/ 0 h 6858000"/>
              <a:gd name="connsiteX2" fmla="*/ 2023349 w 8427491"/>
              <a:gd name="connsiteY2" fmla="*/ 6848946 h 6858000"/>
              <a:gd name="connsiteX3" fmla="*/ 8427491 w 8427491"/>
              <a:gd name="connsiteY3" fmla="*/ 6858000 h 6858000"/>
              <a:gd name="connsiteX4" fmla="*/ 8427491 w 8427491"/>
              <a:gd name="connsiteY4" fmla="*/ 0 h 6858000"/>
              <a:gd name="connsiteX0" fmla="*/ 8427491 w 8427491"/>
              <a:gd name="connsiteY0" fmla="*/ 0 h 6858000"/>
              <a:gd name="connsiteX1" fmla="*/ 0 w 8427491"/>
              <a:gd name="connsiteY1" fmla="*/ 0 h 6858000"/>
              <a:gd name="connsiteX2" fmla="*/ 2008101 w 8427491"/>
              <a:gd name="connsiteY2" fmla="*/ 6857999 h 6858000"/>
              <a:gd name="connsiteX3" fmla="*/ 8427491 w 8427491"/>
              <a:gd name="connsiteY3" fmla="*/ 6858000 h 6858000"/>
              <a:gd name="connsiteX4" fmla="*/ 8427491 w 84274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491" h="6858000" extrusionOk="0">
                <a:moveTo>
                  <a:pt x="8427491" y="0"/>
                </a:moveTo>
                <a:lnTo>
                  <a:pt x="0" y="0"/>
                </a:lnTo>
                <a:lnTo>
                  <a:pt x="2008101" y="6857999"/>
                </a:lnTo>
                <a:lnTo>
                  <a:pt x="8427491" y="6858000"/>
                </a:lnTo>
                <a:lnTo>
                  <a:pt x="8427491" y="0"/>
                </a:lnTo>
                <a:close/>
              </a:path>
            </a:pathLst>
          </a:custGeom>
          <a:solidFill>
            <a:srgbClr val="1F1934">
              <a:alpha val="8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u="sng" dirty="0">
              <a:blipFill>
                <a:blip r:embed="rId2"/>
                <a:tile tx="0" ty="0" sx="100000" sy="100000" flip="none" algn="tl"/>
              </a:blipFill>
              <a:latin typeface="Calibri"/>
              <a:ea typeface="Calibri"/>
              <a:cs typeface="Calibri"/>
              <a:sym typeface="Calibri"/>
            </a:endParaRPr>
          </a:p>
        </p:txBody>
      </p:sp>
      <p:sp>
        <p:nvSpPr>
          <p:cNvPr id="35" name="Google Shape;77;p1">
            <a:extLst>
              <a:ext uri="{FF2B5EF4-FFF2-40B4-BE49-F238E27FC236}">
                <a16:creationId xmlns:a16="http://schemas.microsoft.com/office/drawing/2014/main" id="{C8BB05CC-60C5-431F-BDC4-0CAD91668BF2}"/>
              </a:ext>
            </a:extLst>
          </p:cNvPr>
          <p:cNvSpPr/>
          <p:nvPr userDrawn="1"/>
        </p:nvSpPr>
        <p:spPr>
          <a:xfrm>
            <a:off x="4044862" y="6196181"/>
            <a:ext cx="3064167" cy="0"/>
          </a:xfrm>
          <a:custGeom>
            <a:avLst/>
            <a:gdLst/>
            <a:ahLst/>
            <a:cxnLst/>
            <a:rect l="l" t="t" r="r" b="b"/>
            <a:pathLst>
              <a:path w="2947034" h="120000" extrusionOk="0">
                <a:moveTo>
                  <a:pt x="2946793"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36" name="Google Shape;79;p1">
            <a:extLst>
              <a:ext uri="{FF2B5EF4-FFF2-40B4-BE49-F238E27FC236}">
                <a16:creationId xmlns:a16="http://schemas.microsoft.com/office/drawing/2014/main" id="{F30C77C7-8676-4AFE-B493-0DABCA1DA6C9}"/>
              </a:ext>
            </a:extLst>
          </p:cNvPr>
          <p:cNvSpPr/>
          <p:nvPr userDrawn="1"/>
        </p:nvSpPr>
        <p:spPr>
          <a:xfrm>
            <a:off x="2188325" y="787589"/>
            <a:ext cx="2343187" cy="0"/>
          </a:xfrm>
          <a:custGeom>
            <a:avLst/>
            <a:gdLst/>
            <a:ahLst/>
            <a:cxnLst/>
            <a:rect l="l" t="t" r="r" b="b"/>
            <a:pathLst>
              <a:path w="2253615" h="120000" extrusionOk="0">
                <a:moveTo>
                  <a:pt x="0" y="0"/>
                </a:moveTo>
                <a:lnTo>
                  <a:pt x="225336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37" name="Google Shape;80;p1">
            <a:extLst>
              <a:ext uri="{FF2B5EF4-FFF2-40B4-BE49-F238E27FC236}">
                <a16:creationId xmlns:a16="http://schemas.microsoft.com/office/drawing/2014/main" id="{7142FDED-5097-42D4-9194-54DE30569F4E}"/>
              </a:ext>
            </a:extLst>
          </p:cNvPr>
          <p:cNvSpPr/>
          <p:nvPr userDrawn="1"/>
        </p:nvSpPr>
        <p:spPr>
          <a:xfrm>
            <a:off x="10285084" y="783897"/>
            <a:ext cx="1309913" cy="0"/>
          </a:xfrm>
          <a:custGeom>
            <a:avLst/>
            <a:gdLst/>
            <a:ahLst/>
            <a:cxnLst/>
            <a:rect l="l" t="t" r="r" b="b"/>
            <a:pathLst>
              <a:path w="1259840" h="120000" extrusionOk="0">
                <a:moveTo>
                  <a:pt x="1259331"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69" name="Google Shape;81;p1">
            <a:extLst>
              <a:ext uri="{FF2B5EF4-FFF2-40B4-BE49-F238E27FC236}">
                <a16:creationId xmlns:a16="http://schemas.microsoft.com/office/drawing/2014/main" id="{6FB37FC1-7276-46DB-8A6F-EA1CF744B0B0}"/>
              </a:ext>
            </a:extLst>
          </p:cNvPr>
          <p:cNvSpPr/>
          <p:nvPr userDrawn="1"/>
        </p:nvSpPr>
        <p:spPr>
          <a:xfrm>
            <a:off x="11388415" y="600280"/>
            <a:ext cx="0" cy="1208405"/>
          </a:xfrm>
          <a:custGeom>
            <a:avLst/>
            <a:gdLst/>
            <a:ahLst/>
            <a:cxnLst/>
            <a:rect l="l" t="t" r="r" b="b"/>
            <a:pathLst>
              <a:path w="120000" h="1208405" extrusionOk="0">
                <a:moveTo>
                  <a:pt x="0" y="0"/>
                </a:moveTo>
                <a:lnTo>
                  <a:pt x="0" y="1208252"/>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70" name="AutoShape 4" descr="Ten Types of Computer Networks: An Easy A-Z Guide - Thrive">
            <a:extLst>
              <a:ext uri="{FF2B5EF4-FFF2-40B4-BE49-F238E27FC236}">
                <a16:creationId xmlns:a16="http://schemas.microsoft.com/office/drawing/2014/main" id="{67D294E4-E037-48C6-827A-15DD43669059}"/>
              </a:ext>
            </a:extLst>
          </p:cNvPr>
          <p:cNvSpPr>
            <a:spLocks noChangeAspect="1" noChangeArrowheads="1"/>
          </p:cNvSpPr>
          <p:nvPr userDrawn="1"/>
        </p:nvSpPr>
        <p:spPr bwMode="auto">
          <a:xfrm flipH="1">
            <a:off x="59438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71" name="Grupo 70">
            <a:extLst>
              <a:ext uri="{FF2B5EF4-FFF2-40B4-BE49-F238E27FC236}">
                <a16:creationId xmlns:a16="http://schemas.microsoft.com/office/drawing/2014/main" id="{2D43011B-1128-43FF-98D5-18B4A6396B51}"/>
              </a:ext>
            </a:extLst>
          </p:cNvPr>
          <p:cNvGrpSpPr/>
          <p:nvPr userDrawn="1"/>
        </p:nvGrpSpPr>
        <p:grpSpPr>
          <a:xfrm rot="4268251" flipH="1">
            <a:off x="3454947" y="5655043"/>
            <a:ext cx="1511929" cy="336961"/>
            <a:chOff x="10316749" y="6254340"/>
            <a:chExt cx="1511929" cy="336961"/>
          </a:xfrm>
        </p:grpSpPr>
        <p:cxnSp>
          <p:nvCxnSpPr>
            <p:cNvPr id="72" name="Conector recto 71">
              <a:extLst>
                <a:ext uri="{FF2B5EF4-FFF2-40B4-BE49-F238E27FC236}">
                  <a16:creationId xmlns:a16="http://schemas.microsoft.com/office/drawing/2014/main" id="{D26CA9D9-97BF-4656-AE95-2E7E5D4471DE}"/>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3" name="Grupo 72">
              <a:extLst>
                <a:ext uri="{FF2B5EF4-FFF2-40B4-BE49-F238E27FC236}">
                  <a16:creationId xmlns:a16="http://schemas.microsoft.com/office/drawing/2014/main" id="{AE06BF7F-AAC8-4953-9D66-C30DC1A24922}"/>
                </a:ext>
              </a:extLst>
            </p:cNvPr>
            <p:cNvGrpSpPr/>
            <p:nvPr/>
          </p:nvGrpSpPr>
          <p:grpSpPr>
            <a:xfrm>
              <a:off x="11339998" y="6259547"/>
              <a:ext cx="331754" cy="331754"/>
              <a:chOff x="10263929" y="5640421"/>
              <a:chExt cx="657377" cy="657377"/>
            </a:xfrm>
          </p:grpSpPr>
          <p:grpSp>
            <p:nvGrpSpPr>
              <p:cNvPr id="78" name="Grupo 77">
                <a:extLst>
                  <a:ext uri="{FF2B5EF4-FFF2-40B4-BE49-F238E27FC236}">
                    <a16:creationId xmlns:a16="http://schemas.microsoft.com/office/drawing/2014/main" id="{9DFAFD30-59A2-4978-9FD9-40D32B0737FD}"/>
                  </a:ext>
                </a:extLst>
              </p:cNvPr>
              <p:cNvGrpSpPr/>
              <p:nvPr/>
            </p:nvGrpSpPr>
            <p:grpSpPr>
              <a:xfrm rot="10800000">
                <a:off x="10263929" y="5640421"/>
                <a:ext cx="657377" cy="657377"/>
                <a:chOff x="4690986" y="782083"/>
                <a:chExt cx="657377" cy="657377"/>
              </a:xfrm>
            </p:grpSpPr>
            <p:sp>
              <p:nvSpPr>
                <p:cNvPr id="80" name="Elipse 79">
                  <a:extLst>
                    <a:ext uri="{FF2B5EF4-FFF2-40B4-BE49-F238E27FC236}">
                      <a16:creationId xmlns:a16="http://schemas.microsoft.com/office/drawing/2014/main" id="{ED89A834-4D10-401D-9C82-C7DAD3376B1B}"/>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1" name="Elipse 80">
                  <a:extLst>
                    <a:ext uri="{FF2B5EF4-FFF2-40B4-BE49-F238E27FC236}">
                      <a16:creationId xmlns:a16="http://schemas.microsoft.com/office/drawing/2014/main" id="{569B309D-040F-4D64-BDFE-82A00BDC3726}"/>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79" name="Elipse 78">
                <a:extLst>
                  <a:ext uri="{FF2B5EF4-FFF2-40B4-BE49-F238E27FC236}">
                    <a16:creationId xmlns:a16="http://schemas.microsoft.com/office/drawing/2014/main" id="{D10AB573-EE18-4A98-A382-791D8658588E}"/>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74" name="Grupo 73">
              <a:extLst>
                <a:ext uri="{FF2B5EF4-FFF2-40B4-BE49-F238E27FC236}">
                  <a16:creationId xmlns:a16="http://schemas.microsoft.com/office/drawing/2014/main" id="{61AE1727-028B-48A3-AE96-AD006983E964}"/>
                </a:ext>
              </a:extLst>
            </p:cNvPr>
            <p:cNvGrpSpPr/>
            <p:nvPr/>
          </p:nvGrpSpPr>
          <p:grpSpPr>
            <a:xfrm rot="10800000">
              <a:off x="10542878" y="6254340"/>
              <a:ext cx="331754" cy="331754"/>
              <a:chOff x="4690986" y="782083"/>
              <a:chExt cx="657377" cy="657377"/>
            </a:xfrm>
          </p:grpSpPr>
          <p:sp>
            <p:nvSpPr>
              <p:cNvPr id="76" name="Elipse 75">
                <a:extLst>
                  <a:ext uri="{FF2B5EF4-FFF2-40B4-BE49-F238E27FC236}">
                    <a16:creationId xmlns:a16="http://schemas.microsoft.com/office/drawing/2014/main" id="{129A2F90-D38F-43F2-9D0B-8289624097C5}"/>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7" name="Elipse 76">
                <a:extLst>
                  <a:ext uri="{FF2B5EF4-FFF2-40B4-BE49-F238E27FC236}">
                    <a16:creationId xmlns:a16="http://schemas.microsoft.com/office/drawing/2014/main" id="{9352CFBB-1BD8-4FCE-8B89-DA8F22D3BE6C}"/>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75" name="Elipse 74">
              <a:extLst>
                <a:ext uri="{FF2B5EF4-FFF2-40B4-BE49-F238E27FC236}">
                  <a16:creationId xmlns:a16="http://schemas.microsoft.com/office/drawing/2014/main" id="{7EDDFB4B-1EC4-49C8-A424-44ECC7CA2B23}"/>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82" name="Grupo 81">
            <a:extLst>
              <a:ext uri="{FF2B5EF4-FFF2-40B4-BE49-F238E27FC236}">
                <a16:creationId xmlns:a16="http://schemas.microsoft.com/office/drawing/2014/main" id="{4541C799-958C-486E-96EE-A98CDC185F43}"/>
              </a:ext>
            </a:extLst>
          </p:cNvPr>
          <p:cNvGrpSpPr/>
          <p:nvPr userDrawn="1"/>
        </p:nvGrpSpPr>
        <p:grpSpPr>
          <a:xfrm rot="4268251" flipH="1">
            <a:off x="2603956" y="1036001"/>
            <a:ext cx="1511929" cy="336961"/>
            <a:chOff x="10316749" y="6254340"/>
            <a:chExt cx="1511929" cy="336961"/>
          </a:xfrm>
        </p:grpSpPr>
        <p:cxnSp>
          <p:nvCxnSpPr>
            <p:cNvPr id="83" name="Conector recto 82">
              <a:extLst>
                <a:ext uri="{FF2B5EF4-FFF2-40B4-BE49-F238E27FC236}">
                  <a16:creationId xmlns:a16="http://schemas.microsoft.com/office/drawing/2014/main" id="{540ABCE4-3BA6-429B-ADDC-6B3DAF98AF32}"/>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Grupo 83">
              <a:extLst>
                <a:ext uri="{FF2B5EF4-FFF2-40B4-BE49-F238E27FC236}">
                  <a16:creationId xmlns:a16="http://schemas.microsoft.com/office/drawing/2014/main" id="{ADC6A3EF-3E24-4DAE-B613-1B2B29C840A0}"/>
                </a:ext>
              </a:extLst>
            </p:cNvPr>
            <p:cNvGrpSpPr/>
            <p:nvPr/>
          </p:nvGrpSpPr>
          <p:grpSpPr>
            <a:xfrm>
              <a:off x="11339998" y="6259547"/>
              <a:ext cx="331754" cy="331754"/>
              <a:chOff x="10263929" y="5640421"/>
              <a:chExt cx="657377" cy="657377"/>
            </a:xfrm>
          </p:grpSpPr>
          <p:grpSp>
            <p:nvGrpSpPr>
              <p:cNvPr id="89" name="Grupo 88">
                <a:extLst>
                  <a:ext uri="{FF2B5EF4-FFF2-40B4-BE49-F238E27FC236}">
                    <a16:creationId xmlns:a16="http://schemas.microsoft.com/office/drawing/2014/main" id="{D3718BFF-033D-47FB-845F-49A54EA1AEBB}"/>
                  </a:ext>
                </a:extLst>
              </p:cNvPr>
              <p:cNvGrpSpPr/>
              <p:nvPr/>
            </p:nvGrpSpPr>
            <p:grpSpPr>
              <a:xfrm rot="10800000">
                <a:off x="10263929" y="5640421"/>
                <a:ext cx="657377" cy="657377"/>
                <a:chOff x="4690986" y="782083"/>
                <a:chExt cx="657377" cy="657377"/>
              </a:xfrm>
            </p:grpSpPr>
            <p:sp>
              <p:nvSpPr>
                <p:cNvPr id="91" name="Elipse 90">
                  <a:extLst>
                    <a:ext uri="{FF2B5EF4-FFF2-40B4-BE49-F238E27FC236}">
                      <a16:creationId xmlns:a16="http://schemas.microsoft.com/office/drawing/2014/main" id="{FAF58556-98A0-4E1D-87CC-FB60389AC842}"/>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2" name="Elipse 91">
                  <a:extLst>
                    <a:ext uri="{FF2B5EF4-FFF2-40B4-BE49-F238E27FC236}">
                      <a16:creationId xmlns:a16="http://schemas.microsoft.com/office/drawing/2014/main" id="{4BADF2B9-3212-40A5-9BF8-FCB44EE5E0F0}"/>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90" name="Elipse 89">
                <a:extLst>
                  <a:ext uri="{FF2B5EF4-FFF2-40B4-BE49-F238E27FC236}">
                    <a16:creationId xmlns:a16="http://schemas.microsoft.com/office/drawing/2014/main" id="{2A175BF5-E221-4E9C-A438-B33BA77AB452}"/>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85" name="Grupo 84">
              <a:extLst>
                <a:ext uri="{FF2B5EF4-FFF2-40B4-BE49-F238E27FC236}">
                  <a16:creationId xmlns:a16="http://schemas.microsoft.com/office/drawing/2014/main" id="{7940F392-0E0D-49A4-A9B9-43FDBE864676}"/>
                </a:ext>
              </a:extLst>
            </p:cNvPr>
            <p:cNvGrpSpPr/>
            <p:nvPr/>
          </p:nvGrpSpPr>
          <p:grpSpPr>
            <a:xfrm rot="10800000">
              <a:off x="10542878" y="6254340"/>
              <a:ext cx="331754" cy="331754"/>
              <a:chOff x="4690986" y="782083"/>
              <a:chExt cx="657377" cy="657377"/>
            </a:xfrm>
          </p:grpSpPr>
          <p:sp>
            <p:nvSpPr>
              <p:cNvPr id="87" name="Elipse 86">
                <a:extLst>
                  <a:ext uri="{FF2B5EF4-FFF2-40B4-BE49-F238E27FC236}">
                    <a16:creationId xmlns:a16="http://schemas.microsoft.com/office/drawing/2014/main" id="{2B700F7A-8BAE-491C-9682-04FF03020D80}"/>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8" name="Elipse 87">
                <a:extLst>
                  <a:ext uri="{FF2B5EF4-FFF2-40B4-BE49-F238E27FC236}">
                    <a16:creationId xmlns:a16="http://schemas.microsoft.com/office/drawing/2014/main" id="{83BF0D1A-62D3-454E-B7F8-518610954532}"/>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86" name="Elipse 85">
              <a:extLst>
                <a:ext uri="{FF2B5EF4-FFF2-40B4-BE49-F238E27FC236}">
                  <a16:creationId xmlns:a16="http://schemas.microsoft.com/office/drawing/2014/main" id="{C17BF4A1-59E7-47CB-A7BC-1D45FD8E33C5}"/>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pic>
        <p:nvPicPr>
          <p:cNvPr id="93" name="Imagen 92">
            <a:extLst>
              <a:ext uri="{FF2B5EF4-FFF2-40B4-BE49-F238E27FC236}">
                <a16:creationId xmlns:a16="http://schemas.microsoft.com/office/drawing/2014/main" id="{7CBE65AA-D2A9-4F96-A9F9-59E47F0EE2FC}"/>
              </a:ext>
            </a:extLst>
          </p:cNvPr>
          <p:cNvPicPr>
            <a:picLocks noChangeAspect="1"/>
          </p:cNvPicPr>
          <p:nvPr userDrawn="1"/>
        </p:nvPicPr>
        <p:blipFill>
          <a:blip r:embed="rId3"/>
          <a:srcRect/>
          <a:stretch/>
        </p:blipFill>
        <p:spPr>
          <a:xfrm>
            <a:off x="8127193" y="5871073"/>
            <a:ext cx="3282295" cy="592044"/>
          </a:xfrm>
          <a:prstGeom prst="rect">
            <a:avLst/>
          </a:prstGeom>
        </p:spPr>
      </p:pic>
      <p:sp>
        <p:nvSpPr>
          <p:cNvPr id="94" name="Título 3">
            <a:extLst>
              <a:ext uri="{FF2B5EF4-FFF2-40B4-BE49-F238E27FC236}">
                <a16:creationId xmlns:a16="http://schemas.microsoft.com/office/drawing/2014/main" id="{3C2F4DA0-1FA4-4745-9696-7A972681B1C7}"/>
              </a:ext>
            </a:extLst>
          </p:cNvPr>
          <p:cNvSpPr>
            <a:spLocks noGrp="1"/>
          </p:cNvSpPr>
          <p:nvPr>
            <p:ph type="title" hasCustomPrompt="1"/>
          </p:nvPr>
        </p:nvSpPr>
        <p:spPr>
          <a:xfrm>
            <a:off x="4412786" y="3140079"/>
            <a:ext cx="6996702" cy="553998"/>
          </a:xfrm>
          <a:prstGeom prst="rect">
            <a:avLst/>
          </a:prstGeom>
        </p:spPr>
        <p:txBody>
          <a:bodyPr/>
          <a:lstStyle>
            <a:lvl1pPr algn="ctr">
              <a:defRPr sz="3600">
                <a:solidFill>
                  <a:schemeClr val="bg1"/>
                </a:solidFill>
                <a:latin typeface="+mj-lt"/>
              </a:defRPr>
            </a:lvl1pPr>
          </a:lstStyle>
          <a:p>
            <a:r>
              <a:rPr lang="es-ES" dirty="0" err="1"/>
              <a:t>Section</a:t>
            </a:r>
            <a:r>
              <a:rPr lang="es-ES" dirty="0"/>
              <a:t> </a:t>
            </a:r>
            <a:r>
              <a:rPr lang="es-ES" dirty="0" err="1"/>
              <a:t>title</a:t>
            </a:r>
            <a:endParaRPr lang="es-CO" dirty="0"/>
          </a:p>
        </p:txBody>
      </p:sp>
      <p:sp>
        <p:nvSpPr>
          <p:cNvPr id="95" name="Subtítulo 2">
            <a:extLst>
              <a:ext uri="{FF2B5EF4-FFF2-40B4-BE49-F238E27FC236}">
                <a16:creationId xmlns:a16="http://schemas.microsoft.com/office/drawing/2014/main" id="{D8B5BD04-D838-4196-B803-3AD4886A62A1}"/>
              </a:ext>
            </a:extLst>
          </p:cNvPr>
          <p:cNvSpPr>
            <a:spLocks noGrp="1"/>
          </p:cNvSpPr>
          <p:nvPr>
            <p:ph type="subTitle" idx="1" hasCustomPrompt="1"/>
          </p:nvPr>
        </p:nvSpPr>
        <p:spPr>
          <a:xfrm>
            <a:off x="4412786" y="2199283"/>
            <a:ext cx="6975628" cy="830997"/>
          </a:xfrm>
          <a:prstGeom prst="rect">
            <a:avLst/>
          </a:prstGeom>
        </p:spPr>
        <p:txBody>
          <a:bodyPr/>
          <a:lstStyle>
            <a:lvl1pPr marL="0" indent="0" algn="ctr">
              <a:buNone/>
              <a:defRPr sz="5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t>
            </a:r>
            <a:endParaRPr lang="es-CO" dirty="0"/>
          </a:p>
        </p:txBody>
      </p:sp>
    </p:spTree>
    <p:extLst>
      <p:ext uri="{BB962C8B-B14F-4D97-AF65-F5344CB8AC3E}">
        <p14:creationId xmlns:p14="http://schemas.microsoft.com/office/powerpoint/2010/main" val="153711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title_image">
    <p:spTree>
      <p:nvGrpSpPr>
        <p:cNvPr id="1" name=""/>
        <p:cNvGrpSpPr/>
        <p:nvPr/>
      </p:nvGrpSpPr>
      <p:grpSpPr>
        <a:xfrm>
          <a:off x="0" y="0"/>
          <a:ext cx="0" cy="0"/>
          <a:chOff x="0" y="0"/>
          <a:chExt cx="0" cy="0"/>
        </a:xfrm>
      </p:grpSpPr>
      <p:sp>
        <p:nvSpPr>
          <p:cNvPr id="2" name="Google Shape;73;p1">
            <a:extLst>
              <a:ext uri="{FF2B5EF4-FFF2-40B4-BE49-F238E27FC236}">
                <a16:creationId xmlns:a16="http://schemas.microsoft.com/office/drawing/2014/main" id="{09C06B5C-F564-0E69-CFAF-905AE04516CB}"/>
              </a:ext>
            </a:extLst>
          </p:cNvPr>
          <p:cNvSpPr/>
          <p:nvPr userDrawn="1"/>
        </p:nvSpPr>
        <p:spPr>
          <a:xfrm>
            <a:off x="940208" y="0"/>
            <a:ext cx="10007328" cy="6858000"/>
          </a:xfrm>
          <a:custGeom>
            <a:avLst/>
            <a:gdLst>
              <a:gd name="connsiteX0" fmla="*/ 8427491 w 8427491"/>
              <a:gd name="connsiteY0" fmla="*/ 0 h 6858000"/>
              <a:gd name="connsiteX1" fmla="*/ 0 w 8427491"/>
              <a:gd name="connsiteY1" fmla="*/ 0 h 6858000"/>
              <a:gd name="connsiteX2" fmla="*/ 2023349 w 8427491"/>
              <a:gd name="connsiteY2" fmla="*/ 6848946 h 6858000"/>
              <a:gd name="connsiteX3" fmla="*/ 8427491 w 8427491"/>
              <a:gd name="connsiteY3" fmla="*/ 6858000 h 6858000"/>
              <a:gd name="connsiteX4" fmla="*/ 8427491 w 8427491"/>
              <a:gd name="connsiteY4" fmla="*/ 0 h 6858000"/>
              <a:gd name="connsiteX0" fmla="*/ 8427491 w 8427491"/>
              <a:gd name="connsiteY0" fmla="*/ 0 h 6858000"/>
              <a:gd name="connsiteX1" fmla="*/ 0 w 8427491"/>
              <a:gd name="connsiteY1" fmla="*/ 0 h 6858000"/>
              <a:gd name="connsiteX2" fmla="*/ 2008101 w 8427491"/>
              <a:gd name="connsiteY2" fmla="*/ 6857999 h 6858000"/>
              <a:gd name="connsiteX3" fmla="*/ 8427491 w 8427491"/>
              <a:gd name="connsiteY3" fmla="*/ 6858000 h 6858000"/>
              <a:gd name="connsiteX4" fmla="*/ 8427491 w 84274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491" h="6858000" extrusionOk="0">
                <a:moveTo>
                  <a:pt x="8427491" y="0"/>
                </a:moveTo>
                <a:lnTo>
                  <a:pt x="0" y="0"/>
                </a:lnTo>
                <a:lnTo>
                  <a:pt x="2008101" y="6857999"/>
                </a:lnTo>
                <a:lnTo>
                  <a:pt x="8427491" y="6858000"/>
                </a:lnTo>
                <a:lnTo>
                  <a:pt x="8427491" y="0"/>
                </a:lnTo>
                <a:close/>
              </a:path>
            </a:pathLst>
          </a:custGeom>
          <a:solidFill>
            <a:schemeClr val="tx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u="sng" dirty="0">
              <a:blipFill>
                <a:blip r:embed="rId2"/>
                <a:tile tx="0" ty="0" sx="100000" sy="100000" flip="none" algn="tl"/>
              </a:blipFill>
              <a:latin typeface="Calibri"/>
              <a:ea typeface="Calibri"/>
              <a:cs typeface="Calibri"/>
              <a:sym typeface="Calibri"/>
            </a:endParaRPr>
          </a:p>
        </p:txBody>
      </p:sp>
      <p:sp>
        <p:nvSpPr>
          <p:cNvPr id="3" name="Google Shape;73;p1">
            <a:extLst>
              <a:ext uri="{FF2B5EF4-FFF2-40B4-BE49-F238E27FC236}">
                <a16:creationId xmlns:a16="http://schemas.microsoft.com/office/drawing/2014/main" id="{FC27A107-91F1-4E18-3032-B3A0133BFE16}"/>
              </a:ext>
            </a:extLst>
          </p:cNvPr>
          <p:cNvSpPr/>
          <p:nvPr userDrawn="1"/>
        </p:nvSpPr>
        <p:spPr>
          <a:xfrm>
            <a:off x="2184671" y="0"/>
            <a:ext cx="10007328" cy="6858000"/>
          </a:xfrm>
          <a:custGeom>
            <a:avLst/>
            <a:gdLst>
              <a:gd name="connsiteX0" fmla="*/ 8427491 w 8427491"/>
              <a:gd name="connsiteY0" fmla="*/ 0 h 6858000"/>
              <a:gd name="connsiteX1" fmla="*/ 0 w 8427491"/>
              <a:gd name="connsiteY1" fmla="*/ 0 h 6858000"/>
              <a:gd name="connsiteX2" fmla="*/ 2023349 w 8427491"/>
              <a:gd name="connsiteY2" fmla="*/ 6848946 h 6858000"/>
              <a:gd name="connsiteX3" fmla="*/ 8427491 w 8427491"/>
              <a:gd name="connsiteY3" fmla="*/ 6858000 h 6858000"/>
              <a:gd name="connsiteX4" fmla="*/ 8427491 w 8427491"/>
              <a:gd name="connsiteY4" fmla="*/ 0 h 6858000"/>
              <a:gd name="connsiteX0" fmla="*/ 8427491 w 8427491"/>
              <a:gd name="connsiteY0" fmla="*/ 0 h 6858000"/>
              <a:gd name="connsiteX1" fmla="*/ 0 w 8427491"/>
              <a:gd name="connsiteY1" fmla="*/ 0 h 6858000"/>
              <a:gd name="connsiteX2" fmla="*/ 2008101 w 8427491"/>
              <a:gd name="connsiteY2" fmla="*/ 6857999 h 6858000"/>
              <a:gd name="connsiteX3" fmla="*/ 8427491 w 8427491"/>
              <a:gd name="connsiteY3" fmla="*/ 6858000 h 6858000"/>
              <a:gd name="connsiteX4" fmla="*/ 8427491 w 842749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491" h="6858000" extrusionOk="0">
                <a:moveTo>
                  <a:pt x="8427491" y="0"/>
                </a:moveTo>
                <a:lnTo>
                  <a:pt x="0" y="0"/>
                </a:lnTo>
                <a:lnTo>
                  <a:pt x="2008101" y="6857999"/>
                </a:lnTo>
                <a:lnTo>
                  <a:pt x="8427491" y="6858000"/>
                </a:lnTo>
                <a:lnTo>
                  <a:pt x="8427491" y="0"/>
                </a:lnTo>
                <a:close/>
              </a:path>
            </a:pathLst>
          </a:custGeom>
          <a:solidFill>
            <a:srgbClr val="1F193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u="sng" dirty="0">
              <a:blipFill>
                <a:blip r:embed="rId2"/>
                <a:tile tx="0" ty="0" sx="100000" sy="100000" flip="none" algn="tl"/>
              </a:blipFill>
              <a:latin typeface="Calibri"/>
              <a:ea typeface="Calibri"/>
              <a:cs typeface="Calibri"/>
              <a:sym typeface="Calibri"/>
            </a:endParaRPr>
          </a:p>
        </p:txBody>
      </p:sp>
      <p:sp>
        <p:nvSpPr>
          <p:cNvPr id="4" name="Google Shape;77;p1">
            <a:extLst>
              <a:ext uri="{FF2B5EF4-FFF2-40B4-BE49-F238E27FC236}">
                <a16:creationId xmlns:a16="http://schemas.microsoft.com/office/drawing/2014/main" id="{EF05B565-6250-C427-94D4-94145D4F30F3}"/>
              </a:ext>
            </a:extLst>
          </p:cNvPr>
          <p:cNvSpPr/>
          <p:nvPr userDrawn="1"/>
        </p:nvSpPr>
        <p:spPr>
          <a:xfrm>
            <a:off x="4044862" y="6196181"/>
            <a:ext cx="3064167" cy="0"/>
          </a:xfrm>
          <a:custGeom>
            <a:avLst/>
            <a:gdLst/>
            <a:ahLst/>
            <a:cxnLst/>
            <a:rect l="l" t="t" r="r" b="b"/>
            <a:pathLst>
              <a:path w="2947034" h="120000" extrusionOk="0">
                <a:moveTo>
                  <a:pt x="2946793"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5" name="Google Shape;79;p1">
            <a:extLst>
              <a:ext uri="{FF2B5EF4-FFF2-40B4-BE49-F238E27FC236}">
                <a16:creationId xmlns:a16="http://schemas.microsoft.com/office/drawing/2014/main" id="{8D637531-1D15-1584-DFB3-EE57EAFA9B40}"/>
              </a:ext>
            </a:extLst>
          </p:cNvPr>
          <p:cNvSpPr/>
          <p:nvPr userDrawn="1"/>
        </p:nvSpPr>
        <p:spPr>
          <a:xfrm>
            <a:off x="2188325" y="787589"/>
            <a:ext cx="2343187" cy="0"/>
          </a:xfrm>
          <a:custGeom>
            <a:avLst/>
            <a:gdLst/>
            <a:ahLst/>
            <a:cxnLst/>
            <a:rect l="l" t="t" r="r" b="b"/>
            <a:pathLst>
              <a:path w="2253615" h="120000" extrusionOk="0">
                <a:moveTo>
                  <a:pt x="0" y="0"/>
                </a:moveTo>
                <a:lnTo>
                  <a:pt x="2253361"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6" name="Google Shape;80;p1">
            <a:extLst>
              <a:ext uri="{FF2B5EF4-FFF2-40B4-BE49-F238E27FC236}">
                <a16:creationId xmlns:a16="http://schemas.microsoft.com/office/drawing/2014/main" id="{8D9B1ED8-E362-F681-250A-910B47348DEC}"/>
              </a:ext>
            </a:extLst>
          </p:cNvPr>
          <p:cNvSpPr/>
          <p:nvPr userDrawn="1"/>
        </p:nvSpPr>
        <p:spPr>
          <a:xfrm>
            <a:off x="10285084" y="783897"/>
            <a:ext cx="1309913" cy="0"/>
          </a:xfrm>
          <a:custGeom>
            <a:avLst/>
            <a:gdLst/>
            <a:ahLst/>
            <a:cxnLst/>
            <a:rect l="l" t="t" r="r" b="b"/>
            <a:pathLst>
              <a:path w="1259840" h="120000" extrusionOk="0">
                <a:moveTo>
                  <a:pt x="1259331" y="0"/>
                </a:moveTo>
                <a:lnTo>
                  <a:pt x="0" y="0"/>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7" name="Google Shape;81;p1">
            <a:extLst>
              <a:ext uri="{FF2B5EF4-FFF2-40B4-BE49-F238E27FC236}">
                <a16:creationId xmlns:a16="http://schemas.microsoft.com/office/drawing/2014/main" id="{D118B6AF-2A3D-0E74-6705-A3C962C75E5A}"/>
              </a:ext>
            </a:extLst>
          </p:cNvPr>
          <p:cNvSpPr/>
          <p:nvPr userDrawn="1"/>
        </p:nvSpPr>
        <p:spPr>
          <a:xfrm>
            <a:off x="11388415" y="600280"/>
            <a:ext cx="0" cy="1208405"/>
          </a:xfrm>
          <a:custGeom>
            <a:avLst/>
            <a:gdLst/>
            <a:ahLst/>
            <a:cxnLst/>
            <a:rect l="l" t="t" r="r" b="b"/>
            <a:pathLst>
              <a:path w="120000" h="1208405" extrusionOk="0">
                <a:moveTo>
                  <a:pt x="0" y="0"/>
                </a:moveTo>
                <a:lnTo>
                  <a:pt x="0" y="1208252"/>
                </a:lnTo>
              </a:path>
            </a:pathLst>
          </a:custGeom>
          <a:noFill/>
          <a:ln w="190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u="sng">
              <a:solidFill>
                <a:schemeClr val="dk1"/>
              </a:solidFill>
              <a:latin typeface="Calibri"/>
              <a:ea typeface="Calibri"/>
              <a:cs typeface="Calibri"/>
              <a:sym typeface="Calibri"/>
            </a:endParaRPr>
          </a:p>
        </p:txBody>
      </p:sp>
      <p:sp>
        <p:nvSpPr>
          <p:cNvPr id="8" name="AutoShape 4" descr="Ten Types of Computer Networks: An Easy A-Z Guide - Thrive">
            <a:extLst>
              <a:ext uri="{FF2B5EF4-FFF2-40B4-BE49-F238E27FC236}">
                <a16:creationId xmlns:a16="http://schemas.microsoft.com/office/drawing/2014/main" id="{A682B4FD-3A74-480E-3BF9-6616552A243C}"/>
              </a:ext>
            </a:extLst>
          </p:cNvPr>
          <p:cNvSpPr>
            <a:spLocks noChangeAspect="1" noChangeArrowheads="1"/>
          </p:cNvSpPr>
          <p:nvPr userDrawn="1"/>
        </p:nvSpPr>
        <p:spPr bwMode="auto">
          <a:xfrm flipH="1">
            <a:off x="59438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9" name="Grupo 8">
            <a:extLst>
              <a:ext uri="{FF2B5EF4-FFF2-40B4-BE49-F238E27FC236}">
                <a16:creationId xmlns:a16="http://schemas.microsoft.com/office/drawing/2014/main" id="{EAFC7E9B-74CF-0995-EB64-E447FACF3F8A}"/>
              </a:ext>
            </a:extLst>
          </p:cNvPr>
          <p:cNvGrpSpPr/>
          <p:nvPr userDrawn="1"/>
        </p:nvGrpSpPr>
        <p:grpSpPr>
          <a:xfrm rot="4268251" flipH="1">
            <a:off x="3454947" y="5655043"/>
            <a:ext cx="1511929" cy="336961"/>
            <a:chOff x="10316749" y="6254340"/>
            <a:chExt cx="1511929" cy="336961"/>
          </a:xfrm>
        </p:grpSpPr>
        <p:cxnSp>
          <p:nvCxnSpPr>
            <p:cNvPr id="10" name="Conector recto 9">
              <a:extLst>
                <a:ext uri="{FF2B5EF4-FFF2-40B4-BE49-F238E27FC236}">
                  <a16:creationId xmlns:a16="http://schemas.microsoft.com/office/drawing/2014/main" id="{C0B6507C-D7A2-D3E8-D6DE-F77A5DD1E7F7}"/>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18E32A64-B2FC-9F5E-5A9A-B16AAC7AF0DF}"/>
                </a:ext>
              </a:extLst>
            </p:cNvPr>
            <p:cNvGrpSpPr/>
            <p:nvPr/>
          </p:nvGrpSpPr>
          <p:grpSpPr>
            <a:xfrm>
              <a:off x="11339998" y="6259547"/>
              <a:ext cx="331754" cy="331754"/>
              <a:chOff x="10263929" y="5640421"/>
              <a:chExt cx="657377" cy="657377"/>
            </a:xfrm>
          </p:grpSpPr>
          <p:grpSp>
            <p:nvGrpSpPr>
              <p:cNvPr id="16" name="Grupo 15">
                <a:extLst>
                  <a:ext uri="{FF2B5EF4-FFF2-40B4-BE49-F238E27FC236}">
                    <a16:creationId xmlns:a16="http://schemas.microsoft.com/office/drawing/2014/main" id="{972DB452-1D9D-026C-1D75-6AD303F0B5C3}"/>
                  </a:ext>
                </a:extLst>
              </p:cNvPr>
              <p:cNvGrpSpPr/>
              <p:nvPr/>
            </p:nvGrpSpPr>
            <p:grpSpPr>
              <a:xfrm rot="10800000">
                <a:off x="10263929" y="5640421"/>
                <a:ext cx="657377" cy="657377"/>
                <a:chOff x="4690986" y="782083"/>
                <a:chExt cx="657377" cy="657377"/>
              </a:xfrm>
            </p:grpSpPr>
            <p:sp>
              <p:nvSpPr>
                <p:cNvPr id="18" name="Elipse 17">
                  <a:extLst>
                    <a:ext uri="{FF2B5EF4-FFF2-40B4-BE49-F238E27FC236}">
                      <a16:creationId xmlns:a16="http://schemas.microsoft.com/office/drawing/2014/main" id="{BA724B64-6F4B-3229-7618-D1AC53FD7BC9}"/>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Elipse 18">
                  <a:extLst>
                    <a:ext uri="{FF2B5EF4-FFF2-40B4-BE49-F238E27FC236}">
                      <a16:creationId xmlns:a16="http://schemas.microsoft.com/office/drawing/2014/main" id="{B5E189BF-CA1F-A5F1-05CA-06BBDA20499C}"/>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7" name="Elipse 16">
                <a:extLst>
                  <a:ext uri="{FF2B5EF4-FFF2-40B4-BE49-F238E27FC236}">
                    <a16:creationId xmlns:a16="http://schemas.microsoft.com/office/drawing/2014/main" id="{A0F879A0-1E91-FF94-A335-7A1157CF5319}"/>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12" name="Grupo 11">
              <a:extLst>
                <a:ext uri="{FF2B5EF4-FFF2-40B4-BE49-F238E27FC236}">
                  <a16:creationId xmlns:a16="http://schemas.microsoft.com/office/drawing/2014/main" id="{D5D72D94-26DE-BC4B-921E-9431048A2CED}"/>
                </a:ext>
              </a:extLst>
            </p:cNvPr>
            <p:cNvGrpSpPr/>
            <p:nvPr/>
          </p:nvGrpSpPr>
          <p:grpSpPr>
            <a:xfrm rot="10800000">
              <a:off x="10542878" y="6254340"/>
              <a:ext cx="331754" cy="331754"/>
              <a:chOff x="4690986" y="782083"/>
              <a:chExt cx="657377" cy="657377"/>
            </a:xfrm>
          </p:grpSpPr>
          <p:sp>
            <p:nvSpPr>
              <p:cNvPr id="14" name="Elipse 13">
                <a:extLst>
                  <a:ext uri="{FF2B5EF4-FFF2-40B4-BE49-F238E27FC236}">
                    <a16:creationId xmlns:a16="http://schemas.microsoft.com/office/drawing/2014/main" id="{6FC7BAE4-247D-E2FC-463A-26217F5C4D36}"/>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Elipse 14">
                <a:extLst>
                  <a:ext uri="{FF2B5EF4-FFF2-40B4-BE49-F238E27FC236}">
                    <a16:creationId xmlns:a16="http://schemas.microsoft.com/office/drawing/2014/main" id="{45721FF3-3672-7ABC-3FF1-652BA380E2EA}"/>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3" name="Elipse 12">
              <a:extLst>
                <a:ext uri="{FF2B5EF4-FFF2-40B4-BE49-F238E27FC236}">
                  <a16:creationId xmlns:a16="http://schemas.microsoft.com/office/drawing/2014/main" id="{4B23E48B-8B15-4B04-253E-E597627F9E77}"/>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20" name="Grupo 19">
            <a:extLst>
              <a:ext uri="{FF2B5EF4-FFF2-40B4-BE49-F238E27FC236}">
                <a16:creationId xmlns:a16="http://schemas.microsoft.com/office/drawing/2014/main" id="{1342BE36-325D-FBAC-AE0B-3AF35B0B1852}"/>
              </a:ext>
            </a:extLst>
          </p:cNvPr>
          <p:cNvGrpSpPr/>
          <p:nvPr userDrawn="1"/>
        </p:nvGrpSpPr>
        <p:grpSpPr>
          <a:xfrm rot="4268251" flipH="1">
            <a:off x="2603956" y="1036001"/>
            <a:ext cx="1511929" cy="336961"/>
            <a:chOff x="10316749" y="6254340"/>
            <a:chExt cx="1511929" cy="336961"/>
          </a:xfrm>
        </p:grpSpPr>
        <p:cxnSp>
          <p:nvCxnSpPr>
            <p:cNvPr id="21" name="Conector recto 20">
              <a:extLst>
                <a:ext uri="{FF2B5EF4-FFF2-40B4-BE49-F238E27FC236}">
                  <a16:creationId xmlns:a16="http://schemas.microsoft.com/office/drawing/2014/main" id="{12320373-EA3B-0FE4-0C6F-CE08612A2C59}"/>
                </a:ext>
              </a:extLst>
            </p:cNvPr>
            <p:cNvCxnSpPr/>
            <p:nvPr/>
          </p:nvCxnSpPr>
          <p:spPr>
            <a:xfrm>
              <a:off x="10316749" y="6418907"/>
              <a:ext cx="15119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B57C1A66-7294-59D6-7652-9954655C9B90}"/>
                </a:ext>
              </a:extLst>
            </p:cNvPr>
            <p:cNvGrpSpPr/>
            <p:nvPr/>
          </p:nvGrpSpPr>
          <p:grpSpPr>
            <a:xfrm>
              <a:off x="11339998" y="6259547"/>
              <a:ext cx="331754" cy="331754"/>
              <a:chOff x="10263929" y="5640421"/>
              <a:chExt cx="657377" cy="657377"/>
            </a:xfrm>
          </p:grpSpPr>
          <p:grpSp>
            <p:nvGrpSpPr>
              <p:cNvPr id="27" name="Grupo 26">
                <a:extLst>
                  <a:ext uri="{FF2B5EF4-FFF2-40B4-BE49-F238E27FC236}">
                    <a16:creationId xmlns:a16="http://schemas.microsoft.com/office/drawing/2014/main" id="{9629D6CD-4011-1A83-669D-842CB18B242F}"/>
                  </a:ext>
                </a:extLst>
              </p:cNvPr>
              <p:cNvGrpSpPr/>
              <p:nvPr/>
            </p:nvGrpSpPr>
            <p:grpSpPr>
              <a:xfrm rot="10800000">
                <a:off x="10263929" y="5640421"/>
                <a:ext cx="657377" cy="657377"/>
                <a:chOff x="4690986" y="782083"/>
                <a:chExt cx="657377" cy="657377"/>
              </a:xfrm>
            </p:grpSpPr>
            <p:sp>
              <p:nvSpPr>
                <p:cNvPr id="29" name="Elipse 28">
                  <a:extLst>
                    <a:ext uri="{FF2B5EF4-FFF2-40B4-BE49-F238E27FC236}">
                      <a16:creationId xmlns:a16="http://schemas.microsoft.com/office/drawing/2014/main" id="{CB0B7C06-47C6-F67B-7D9B-C5A41216B33F}"/>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Elipse 29">
                  <a:extLst>
                    <a:ext uri="{FF2B5EF4-FFF2-40B4-BE49-F238E27FC236}">
                      <a16:creationId xmlns:a16="http://schemas.microsoft.com/office/drawing/2014/main" id="{50ED672B-57CA-C312-B3FF-6DBC93D31CF1}"/>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28" name="Elipse 27">
                <a:extLst>
                  <a:ext uri="{FF2B5EF4-FFF2-40B4-BE49-F238E27FC236}">
                    <a16:creationId xmlns:a16="http://schemas.microsoft.com/office/drawing/2014/main" id="{C01E33E0-8EED-0D28-D043-08C387194E9F}"/>
                  </a:ext>
                </a:extLst>
              </p:cNvPr>
              <p:cNvSpPr/>
              <p:nvPr/>
            </p:nvSpPr>
            <p:spPr>
              <a:xfrm rot="10800000">
                <a:off x="10452241" y="5820079"/>
                <a:ext cx="293080" cy="293080"/>
              </a:xfrm>
              <a:prstGeom prst="ellipse">
                <a:avLst/>
              </a:pr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23" name="Grupo 22">
              <a:extLst>
                <a:ext uri="{FF2B5EF4-FFF2-40B4-BE49-F238E27FC236}">
                  <a16:creationId xmlns:a16="http://schemas.microsoft.com/office/drawing/2014/main" id="{253146A2-2D9D-F8B6-811E-5183224CAF24}"/>
                </a:ext>
              </a:extLst>
            </p:cNvPr>
            <p:cNvGrpSpPr/>
            <p:nvPr/>
          </p:nvGrpSpPr>
          <p:grpSpPr>
            <a:xfrm rot="10800000">
              <a:off x="10542878" y="6254340"/>
              <a:ext cx="331754" cy="331754"/>
              <a:chOff x="4690986" y="782083"/>
              <a:chExt cx="657377" cy="657377"/>
            </a:xfrm>
          </p:grpSpPr>
          <p:sp>
            <p:nvSpPr>
              <p:cNvPr id="25" name="Elipse 24">
                <a:extLst>
                  <a:ext uri="{FF2B5EF4-FFF2-40B4-BE49-F238E27FC236}">
                    <a16:creationId xmlns:a16="http://schemas.microsoft.com/office/drawing/2014/main" id="{2956A8BC-96E7-B99F-ABEE-D82961CE5C0C}"/>
                  </a:ext>
                </a:extLst>
              </p:cNvPr>
              <p:cNvSpPr/>
              <p:nvPr/>
            </p:nvSpPr>
            <p:spPr>
              <a:xfrm>
                <a:off x="4690986" y="782083"/>
                <a:ext cx="657377" cy="657377"/>
              </a:xfrm>
              <a:prstGeom prst="ellipse">
                <a:avLst/>
              </a:prstGeom>
              <a:solidFill>
                <a:srgbClr val="342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6" name="Elipse 25">
                <a:extLst>
                  <a:ext uri="{FF2B5EF4-FFF2-40B4-BE49-F238E27FC236}">
                    <a16:creationId xmlns:a16="http://schemas.microsoft.com/office/drawing/2014/main" id="{49AD3AD7-BCFE-4108-8BA8-51BA4AC301F3}"/>
                  </a:ext>
                </a:extLst>
              </p:cNvPr>
              <p:cNvSpPr/>
              <p:nvPr/>
            </p:nvSpPr>
            <p:spPr>
              <a:xfrm>
                <a:off x="4767187" y="858283"/>
                <a:ext cx="504977" cy="504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24" name="Elipse 23">
              <a:extLst>
                <a:ext uri="{FF2B5EF4-FFF2-40B4-BE49-F238E27FC236}">
                  <a16:creationId xmlns:a16="http://schemas.microsoft.com/office/drawing/2014/main" id="{EB9053C1-918C-7917-F718-8102E1834447}"/>
                </a:ext>
              </a:extLst>
            </p:cNvPr>
            <p:cNvSpPr/>
            <p:nvPr/>
          </p:nvSpPr>
          <p:spPr>
            <a:xfrm rot="10800000">
              <a:off x="10941438" y="6254340"/>
              <a:ext cx="331754" cy="331754"/>
            </a:xfrm>
            <a:prstGeom prst="ellipse">
              <a:avLst/>
            </a:prstGeom>
            <a:solidFill>
              <a:srgbClr val="F7AC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pic>
        <p:nvPicPr>
          <p:cNvPr id="31" name="Imagen 30">
            <a:extLst>
              <a:ext uri="{FF2B5EF4-FFF2-40B4-BE49-F238E27FC236}">
                <a16:creationId xmlns:a16="http://schemas.microsoft.com/office/drawing/2014/main" id="{FD7FB6D1-0571-211C-E89C-C8EFC463ED09}"/>
              </a:ext>
            </a:extLst>
          </p:cNvPr>
          <p:cNvPicPr>
            <a:picLocks noChangeAspect="1"/>
          </p:cNvPicPr>
          <p:nvPr userDrawn="1"/>
        </p:nvPicPr>
        <p:blipFill>
          <a:blip r:embed="rId3"/>
          <a:srcRect/>
          <a:stretch/>
        </p:blipFill>
        <p:spPr>
          <a:xfrm>
            <a:off x="8127193" y="5871073"/>
            <a:ext cx="3282295" cy="592044"/>
          </a:xfrm>
          <a:prstGeom prst="rect">
            <a:avLst/>
          </a:prstGeom>
        </p:spPr>
      </p:pic>
      <p:sp>
        <p:nvSpPr>
          <p:cNvPr id="32" name="Título 3">
            <a:extLst>
              <a:ext uri="{FF2B5EF4-FFF2-40B4-BE49-F238E27FC236}">
                <a16:creationId xmlns:a16="http://schemas.microsoft.com/office/drawing/2014/main" id="{6534923C-647D-A238-AC73-7EB83E423A3B}"/>
              </a:ext>
            </a:extLst>
          </p:cNvPr>
          <p:cNvSpPr>
            <a:spLocks noGrp="1"/>
          </p:cNvSpPr>
          <p:nvPr>
            <p:ph type="title" hasCustomPrompt="1"/>
          </p:nvPr>
        </p:nvSpPr>
        <p:spPr>
          <a:xfrm>
            <a:off x="4412786" y="3140079"/>
            <a:ext cx="6996702" cy="553998"/>
          </a:xfrm>
          <a:prstGeom prst="rect">
            <a:avLst/>
          </a:prstGeom>
        </p:spPr>
        <p:txBody>
          <a:bodyPr/>
          <a:lstStyle>
            <a:lvl1pPr algn="ctr">
              <a:defRPr sz="3600">
                <a:solidFill>
                  <a:schemeClr val="bg1"/>
                </a:solidFill>
                <a:latin typeface="+mj-lt"/>
              </a:defRPr>
            </a:lvl1pPr>
          </a:lstStyle>
          <a:p>
            <a:r>
              <a:rPr lang="es-ES" dirty="0" err="1"/>
              <a:t>Section</a:t>
            </a:r>
            <a:r>
              <a:rPr lang="es-ES" dirty="0"/>
              <a:t> </a:t>
            </a:r>
            <a:r>
              <a:rPr lang="es-ES" dirty="0" err="1"/>
              <a:t>title</a:t>
            </a:r>
            <a:endParaRPr lang="es-CO" dirty="0"/>
          </a:p>
        </p:txBody>
      </p:sp>
      <p:sp>
        <p:nvSpPr>
          <p:cNvPr id="38" name="Subtítulo 2">
            <a:extLst>
              <a:ext uri="{FF2B5EF4-FFF2-40B4-BE49-F238E27FC236}">
                <a16:creationId xmlns:a16="http://schemas.microsoft.com/office/drawing/2014/main" id="{86B10BDF-0FB2-4AB7-81E9-40732B2B082A}"/>
              </a:ext>
            </a:extLst>
          </p:cNvPr>
          <p:cNvSpPr>
            <a:spLocks noGrp="1"/>
          </p:cNvSpPr>
          <p:nvPr>
            <p:ph type="subTitle" idx="1" hasCustomPrompt="1"/>
          </p:nvPr>
        </p:nvSpPr>
        <p:spPr>
          <a:xfrm>
            <a:off x="4412786" y="2199283"/>
            <a:ext cx="6975628" cy="830997"/>
          </a:xfrm>
          <a:prstGeom prst="rect">
            <a:avLst/>
          </a:prstGeom>
        </p:spPr>
        <p:txBody>
          <a:bodyPr/>
          <a:lstStyle>
            <a:lvl1pPr marL="0" indent="0" algn="ctr">
              <a:buNone/>
              <a:defRPr sz="5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t>
            </a:r>
            <a:endParaRPr lang="es-CO" dirty="0"/>
          </a:p>
        </p:txBody>
      </p:sp>
    </p:spTree>
    <p:extLst>
      <p:ext uri="{BB962C8B-B14F-4D97-AF65-F5344CB8AC3E}">
        <p14:creationId xmlns:p14="http://schemas.microsoft.com/office/powerpoint/2010/main" val="304644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lcome and good bye:v">
    <p:spTree>
      <p:nvGrpSpPr>
        <p:cNvPr id="1" name=""/>
        <p:cNvGrpSpPr/>
        <p:nvPr/>
      </p:nvGrpSpPr>
      <p:grpSpPr>
        <a:xfrm>
          <a:off x="0" y="0"/>
          <a:ext cx="0" cy="0"/>
          <a:chOff x="0" y="0"/>
          <a:chExt cx="0" cy="0"/>
        </a:xfrm>
      </p:grpSpPr>
      <p:sp>
        <p:nvSpPr>
          <p:cNvPr id="7" name="Marcador de número de diapositiva 2">
            <a:extLst>
              <a:ext uri="{FF2B5EF4-FFF2-40B4-BE49-F238E27FC236}">
                <a16:creationId xmlns:a16="http://schemas.microsoft.com/office/drawing/2014/main" id="{E812256A-D394-4F5A-A45D-AA8A69381859}"/>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cxnSp>
        <p:nvCxnSpPr>
          <p:cNvPr id="8" name="Conector recto 7">
            <a:extLst>
              <a:ext uri="{FF2B5EF4-FFF2-40B4-BE49-F238E27FC236}">
                <a16:creationId xmlns:a16="http://schemas.microsoft.com/office/drawing/2014/main" id="{CB878FF2-757B-45B2-9D24-F3DE32DC358C}"/>
              </a:ext>
            </a:extLst>
          </p:cNvPr>
          <p:cNvCxnSpPr>
            <a:cxnSpLocks/>
          </p:cNvCxnSpPr>
          <p:nvPr userDrawn="1"/>
        </p:nvCxnSpPr>
        <p:spPr>
          <a:xfrm>
            <a:off x="2368731" y="2169658"/>
            <a:ext cx="7585166"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A29F559-1FDC-49B3-9C5B-7B6FB1C152BA}"/>
              </a:ext>
            </a:extLst>
          </p:cNvPr>
          <p:cNvCxnSpPr>
            <a:cxnSpLocks/>
          </p:cNvCxnSpPr>
          <p:nvPr userDrawn="1"/>
        </p:nvCxnSpPr>
        <p:spPr>
          <a:xfrm flipH="1" flipV="1">
            <a:off x="11605946" y="1114014"/>
            <a:ext cx="10346" cy="5033216"/>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B1BEDC05-8A86-4990-8C7E-7C197414F067}"/>
              </a:ext>
            </a:extLst>
          </p:cNvPr>
          <p:cNvCxnSpPr>
            <a:cxnSpLocks/>
          </p:cNvCxnSpPr>
          <p:nvPr userDrawn="1"/>
        </p:nvCxnSpPr>
        <p:spPr>
          <a:xfrm flipV="1">
            <a:off x="513237" y="1101314"/>
            <a:ext cx="0" cy="525699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45BB3AA-FA11-48E1-B54C-E7D242908D4E}"/>
              </a:ext>
            </a:extLst>
          </p:cNvPr>
          <p:cNvCxnSpPr>
            <a:cxnSpLocks/>
          </p:cNvCxnSpPr>
          <p:nvPr userDrawn="1"/>
        </p:nvCxnSpPr>
        <p:spPr>
          <a:xfrm>
            <a:off x="485775" y="6358304"/>
            <a:ext cx="10581057"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grpSp>
        <p:nvGrpSpPr>
          <p:cNvPr id="12" name="Grupo 11">
            <a:extLst>
              <a:ext uri="{FF2B5EF4-FFF2-40B4-BE49-F238E27FC236}">
                <a16:creationId xmlns:a16="http://schemas.microsoft.com/office/drawing/2014/main" id="{BCA50BE5-C40F-4536-A458-BF80C159322A}"/>
              </a:ext>
            </a:extLst>
          </p:cNvPr>
          <p:cNvGrpSpPr/>
          <p:nvPr userDrawn="1"/>
        </p:nvGrpSpPr>
        <p:grpSpPr>
          <a:xfrm>
            <a:off x="10726674" y="6044165"/>
            <a:ext cx="1465326" cy="653678"/>
            <a:chOff x="10726674" y="5983777"/>
            <a:chExt cx="1465326" cy="653678"/>
          </a:xfrm>
        </p:grpSpPr>
        <p:sp>
          <p:nvSpPr>
            <p:cNvPr id="13" name="Rectángulo 7">
              <a:extLst>
                <a:ext uri="{FF2B5EF4-FFF2-40B4-BE49-F238E27FC236}">
                  <a16:creationId xmlns:a16="http://schemas.microsoft.com/office/drawing/2014/main" id="{C0D6B000-C1A8-4303-801D-899C5E963702}"/>
                </a:ext>
              </a:extLst>
            </p:cNvPr>
            <p:cNvSpPr/>
            <p:nvPr/>
          </p:nvSpPr>
          <p:spPr>
            <a:xfrm>
              <a:off x="10726674" y="6086842"/>
              <a:ext cx="1465326" cy="447548"/>
            </a:xfrm>
            <a:custGeom>
              <a:avLst/>
              <a:gdLst>
                <a:gd name="connsiteX0" fmla="*/ 0 w 2752725"/>
                <a:gd name="connsiteY0" fmla="*/ 0 h 542924"/>
                <a:gd name="connsiteX1" fmla="*/ 2752725 w 2752725"/>
                <a:gd name="connsiteY1" fmla="*/ 0 h 542924"/>
                <a:gd name="connsiteX2" fmla="*/ 2752725 w 2752725"/>
                <a:gd name="connsiteY2" fmla="*/ 542924 h 542924"/>
                <a:gd name="connsiteX3" fmla="*/ 0 w 2752725"/>
                <a:gd name="connsiteY3" fmla="*/ 542924 h 542924"/>
                <a:gd name="connsiteX4" fmla="*/ 0 w 2752725"/>
                <a:gd name="connsiteY4" fmla="*/ 0 h 542924"/>
                <a:gd name="connsiteX0" fmla="*/ 698500 w 2752725"/>
                <a:gd name="connsiteY0" fmla="*/ 6350 h 542924"/>
                <a:gd name="connsiteX1" fmla="*/ 2752725 w 2752725"/>
                <a:gd name="connsiteY1" fmla="*/ 0 h 542924"/>
                <a:gd name="connsiteX2" fmla="*/ 2752725 w 2752725"/>
                <a:gd name="connsiteY2" fmla="*/ 542924 h 542924"/>
                <a:gd name="connsiteX3" fmla="*/ 0 w 2752725"/>
                <a:gd name="connsiteY3" fmla="*/ 542924 h 542924"/>
                <a:gd name="connsiteX4" fmla="*/ 698500 w 2752725"/>
                <a:gd name="connsiteY4" fmla="*/ 6350 h 54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725" h="542924">
                  <a:moveTo>
                    <a:pt x="698500" y="6350"/>
                  </a:moveTo>
                  <a:lnTo>
                    <a:pt x="2752725" y="0"/>
                  </a:lnTo>
                  <a:lnTo>
                    <a:pt x="2752725" y="542924"/>
                  </a:lnTo>
                  <a:lnTo>
                    <a:pt x="0" y="542924"/>
                  </a:lnTo>
                  <a:lnTo>
                    <a:pt x="698500" y="6350"/>
                  </a:lnTo>
                  <a:close/>
                </a:path>
              </a:pathLst>
            </a:cu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14" name="Conector recto 13">
              <a:extLst>
                <a:ext uri="{FF2B5EF4-FFF2-40B4-BE49-F238E27FC236}">
                  <a16:creationId xmlns:a16="http://schemas.microsoft.com/office/drawing/2014/main" id="{982B4F7C-495F-4CDA-B8C1-3E57C015BDB7}"/>
                </a:ext>
              </a:extLst>
            </p:cNvPr>
            <p:cNvCxnSpPr>
              <a:cxnSpLocks/>
            </p:cNvCxnSpPr>
            <p:nvPr/>
          </p:nvCxnSpPr>
          <p:spPr>
            <a:xfrm flipV="1">
              <a:off x="10832095" y="5983777"/>
              <a:ext cx="548640" cy="6536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BC3071DC-4E20-4362-8F32-C6B07743A229}"/>
                </a:ext>
              </a:extLst>
            </p:cNvPr>
            <p:cNvCxnSpPr>
              <a:cxnSpLocks/>
            </p:cNvCxnSpPr>
            <p:nvPr/>
          </p:nvCxnSpPr>
          <p:spPr>
            <a:xfrm flipV="1">
              <a:off x="11066832" y="6044872"/>
              <a:ext cx="497362" cy="59258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 name="Conector recto 15">
            <a:extLst>
              <a:ext uri="{FF2B5EF4-FFF2-40B4-BE49-F238E27FC236}">
                <a16:creationId xmlns:a16="http://schemas.microsoft.com/office/drawing/2014/main" id="{D1251C89-2EE1-41F0-A056-A2015166BB5E}"/>
              </a:ext>
            </a:extLst>
          </p:cNvPr>
          <p:cNvCxnSpPr>
            <a:cxnSpLocks/>
          </p:cNvCxnSpPr>
          <p:nvPr userDrawn="1"/>
        </p:nvCxnSpPr>
        <p:spPr>
          <a:xfrm>
            <a:off x="513237" y="1114423"/>
            <a:ext cx="11103055"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sp>
        <p:nvSpPr>
          <p:cNvPr id="19" name="Título 4">
            <a:extLst>
              <a:ext uri="{FF2B5EF4-FFF2-40B4-BE49-F238E27FC236}">
                <a16:creationId xmlns:a16="http://schemas.microsoft.com/office/drawing/2014/main" id="{85705D31-DC4A-4A39-8CD4-3530A5A93952}"/>
              </a:ext>
            </a:extLst>
          </p:cNvPr>
          <p:cNvSpPr>
            <a:spLocks noGrp="1"/>
          </p:cNvSpPr>
          <p:nvPr>
            <p:ph type="title" hasCustomPrompt="1"/>
          </p:nvPr>
        </p:nvSpPr>
        <p:spPr>
          <a:xfrm>
            <a:off x="3784778" y="1835181"/>
            <a:ext cx="4612097" cy="657377"/>
          </a:xfrm>
          <a:prstGeom prst="rect">
            <a:avLst/>
          </a:prstGeom>
          <a:solidFill>
            <a:srgbClr val="342956"/>
          </a:solidFill>
        </p:spPr>
        <p:txBody>
          <a:bodyPr anchor="ctr"/>
          <a:lstStyle>
            <a:lvl1pPr marL="0" algn="ctr">
              <a:defRPr sz="3600">
                <a:solidFill>
                  <a:schemeClr val="bg1"/>
                </a:solidFill>
                <a:latin typeface="+mj-lt"/>
              </a:defRPr>
            </a:lvl1pPr>
          </a:lstStyle>
          <a:p>
            <a:r>
              <a:rPr lang="es-ES" dirty="0" err="1"/>
              <a:t>Title</a:t>
            </a:r>
            <a:endParaRPr lang="es-ES" dirty="0"/>
          </a:p>
        </p:txBody>
      </p:sp>
      <p:sp>
        <p:nvSpPr>
          <p:cNvPr id="20" name="Marcador de texto 19">
            <a:extLst>
              <a:ext uri="{FF2B5EF4-FFF2-40B4-BE49-F238E27FC236}">
                <a16:creationId xmlns:a16="http://schemas.microsoft.com/office/drawing/2014/main" id="{56709EE4-6A52-4974-9CE0-E0BEAEEA73B1}"/>
              </a:ext>
            </a:extLst>
          </p:cNvPr>
          <p:cNvSpPr>
            <a:spLocks noGrp="1"/>
          </p:cNvSpPr>
          <p:nvPr>
            <p:ph type="body" sz="quarter" idx="11" hasCustomPrompt="1"/>
          </p:nvPr>
        </p:nvSpPr>
        <p:spPr>
          <a:xfrm>
            <a:off x="3788289" y="2851925"/>
            <a:ext cx="4552950" cy="2476500"/>
          </a:xfrm>
          <a:prstGeom prst="rect">
            <a:avLst/>
          </a:prstGeom>
        </p:spPr>
        <p:txBody>
          <a:bodyPr/>
          <a:lstStyle>
            <a:lvl1pPr marL="0" indent="0" algn="ctr">
              <a:buNone/>
              <a:defRPr sz="1800">
                <a:solidFill>
                  <a:srgbClr val="342956"/>
                </a:solidFill>
                <a:latin typeface="+mn-lt"/>
              </a:defRPr>
            </a:lvl1pPr>
            <a:lvl2pPr algn="ctr">
              <a:defRPr sz="1800">
                <a:solidFill>
                  <a:schemeClr val="tx1"/>
                </a:solidFill>
                <a:latin typeface="+mn-lt"/>
              </a:defRPr>
            </a:lvl2pPr>
            <a:lvl3pPr algn="ctr">
              <a:defRPr sz="1800">
                <a:solidFill>
                  <a:schemeClr val="tx1"/>
                </a:solidFill>
                <a:latin typeface="+mn-lt"/>
              </a:defRPr>
            </a:lvl3pPr>
            <a:lvl4pPr algn="ctr">
              <a:defRPr sz="1800">
                <a:solidFill>
                  <a:schemeClr val="tx1"/>
                </a:solidFill>
                <a:latin typeface="+mn-lt"/>
              </a:defRPr>
            </a:lvl4pPr>
            <a:lvl5pPr algn="ctr">
              <a:defRPr sz="1800">
                <a:solidFill>
                  <a:schemeClr val="tx1"/>
                </a:solidFill>
                <a:latin typeface="+mn-lt"/>
              </a:defRPr>
            </a:lvl5pPr>
          </a:lstStyle>
          <a:p>
            <a:pPr lvl="0"/>
            <a:r>
              <a:rPr lang="es-CO" dirty="0" err="1"/>
              <a:t>Paragraph</a:t>
            </a:r>
            <a:endParaRPr lang="es-CO" dirty="0"/>
          </a:p>
        </p:txBody>
      </p:sp>
      <p:sp>
        <p:nvSpPr>
          <p:cNvPr id="23" name="Elipse 22">
            <a:extLst>
              <a:ext uri="{FF2B5EF4-FFF2-40B4-BE49-F238E27FC236}">
                <a16:creationId xmlns:a16="http://schemas.microsoft.com/office/drawing/2014/main" id="{921C845A-1076-457A-86DF-D28384AE4C58}"/>
              </a:ext>
            </a:extLst>
          </p:cNvPr>
          <p:cNvSpPr/>
          <p:nvPr userDrawn="1"/>
        </p:nvSpPr>
        <p:spPr>
          <a:xfrm rot="5400000">
            <a:off x="2181978" y="2000673"/>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24" name="Elipse 23">
            <a:extLst>
              <a:ext uri="{FF2B5EF4-FFF2-40B4-BE49-F238E27FC236}">
                <a16:creationId xmlns:a16="http://schemas.microsoft.com/office/drawing/2014/main" id="{578EAD41-B1B4-4598-94A2-B1A1B5F52D6C}"/>
              </a:ext>
            </a:extLst>
          </p:cNvPr>
          <p:cNvSpPr/>
          <p:nvPr userDrawn="1"/>
        </p:nvSpPr>
        <p:spPr>
          <a:xfrm rot="5400000">
            <a:off x="9788020" y="2003781"/>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Tree>
    <p:extLst>
      <p:ext uri="{BB962C8B-B14F-4D97-AF65-F5344CB8AC3E}">
        <p14:creationId xmlns:p14="http://schemas.microsoft.com/office/powerpoint/2010/main" val="291842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Marcador de número de diapositiva 2">
            <a:extLst>
              <a:ext uri="{FF2B5EF4-FFF2-40B4-BE49-F238E27FC236}">
                <a16:creationId xmlns:a16="http://schemas.microsoft.com/office/drawing/2014/main" id="{375299DD-2BE5-4B9E-A444-35D7DE420EF8}"/>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cxnSp>
        <p:nvCxnSpPr>
          <p:cNvPr id="10" name="Conector recto 9">
            <a:extLst>
              <a:ext uri="{FF2B5EF4-FFF2-40B4-BE49-F238E27FC236}">
                <a16:creationId xmlns:a16="http://schemas.microsoft.com/office/drawing/2014/main" id="{1E9B6ED7-58CA-474C-8A95-B78648A057B9}"/>
              </a:ext>
            </a:extLst>
          </p:cNvPr>
          <p:cNvCxnSpPr>
            <a:cxnSpLocks/>
          </p:cNvCxnSpPr>
          <p:nvPr userDrawn="1"/>
        </p:nvCxnSpPr>
        <p:spPr>
          <a:xfrm flipH="1" flipV="1">
            <a:off x="11605946" y="1114014"/>
            <a:ext cx="10346" cy="5033216"/>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5AB739D8-C52B-4F7F-AA21-837DFDE18BDC}"/>
              </a:ext>
            </a:extLst>
          </p:cNvPr>
          <p:cNvCxnSpPr>
            <a:cxnSpLocks/>
          </p:cNvCxnSpPr>
          <p:nvPr userDrawn="1"/>
        </p:nvCxnSpPr>
        <p:spPr>
          <a:xfrm flipV="1">
            <a:off x="513237" y="1101314"/>
            <a:ext cx="0" cy="525699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B78BF3B-2CF4-4BD4-B4F8-C0541C0664DB}"/>
              </a:ext>
            </a:extLst>
          </p:cNvPr>
          <p:cNvCxnSpPr>
            <a:cxnSpLocks/>
          </p:cNvCxnSpPr>
          <p:nvPr userDrawn="1"/>
        </p:nvCxnSpPr>
        <p:spPr>
          <a:xfrm>
            <a:off x="524238" y="6358304"/>
            <a:ext cx="10581057"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90F35058-BDFA-45EB-B71E-D439BF870F00}"/>
              </a:ext>
            </a:extLst>
          </p:cNvPr>
          <p:cNvGrpSpPr/>
          <p:nvPr userDrawn="1"/>
        </p:nvGrpSpPr>
        <p:grpSpPr>
          <a:xfrm>
            <a:off x="10726674" y="6044165"/>
            <a:ext cx="1465326" cy="653678"/>
            <a:chOff x="10726674" y="5983777"/>
            <a:chExt cx="1465326" cy="653678"/>
          </a:xfrm>
        </p:grpSpPr>
        <p:sp>
          <p:nvSpPr>
            <p:cNvPr id="14" name="Rectángulo 7">
              <a:extLst>
                <a:ext uri="{FF2B5EF4-FFF2-40B4-BE49-F238E27FC236}">
                  <a16:creationId xmlns:a16="http://schemas.microsoft.com/office/drawing/2014/main" id="{636B040C-E675-421C-814C-A6A26AA2CB32}"/>
                </a:ext>
              </a:extLst>
            </p:cNvPr>
            <p:cNvSpPr/>
            <p:nvPr/>
          </p:nvSpPr>
          <p:spPr>
            <a:xfrm>
              <a:off x="10726674" y="6086842"/>
              <a:ext cx="1465326" cy="447548"/>
            </a:xfrm>
            <a:custGeom>
              <a:avLst/>
              <a:gdLst>
                <a:gd name="connsiteX0" fmla="*/ 0 w 2752725"/>
                <a:gd name="connsiteY0" fmla="*/ 0 h 542924"/>
                <a:gd name="connsiteX1" fmla="*/ 2752725 w 2752725"/>
                <a:gd name="connsiteY1" fmla="*/ 0 h 542924"/>
                <a:gd name="connsiteX2" fmla="*/ 2752725 w 2752725"/>
                <a:gd name="connsiteY2" fmla="*/ 542924 h 542924"/>
                <a:gd name="connsiteX3" fmla="*/ 0 w 2752725"/>
                <a:gd name="connsiteY3" fmla="*/ 542924 h 542924"/>
                <a:gd name="connsiteX4" fmla="*/ 0 w 2752725"/>
                <a:gd name="connsiteY4" fmla="*/ 0 h 542924"/>
                <a:gd name="connsiteX0" fmla="*/ 698500 w 2752725"/>
                <a:gd name="connsiteY0" fmla="*/ 6350 h 542924"/>
                <a:gd name="connsiteX1" fmla="*/ 2752725 w 2752725"/>
                <a:gd name="connsiteY1" fmla="*/ 0 h 542924"/>
                <a:gd name="connsiteX2" fmla="*/ 2752725 w 2752725"/>
                <a:gd name="connsiteY2" fmla="*/ 542924 h 542924"/>
                <a:gd name="connsiteX3" fmla="*/ 0 w 2752725"/>
                <a:gd name="connsiteY3" fmla="*/ 542924 h 542924"/>
                <a:gd name="connsiteX4" fmla="*/ 698500 w 2752725"/>
                <a:gd name="connsiteY4" fmla="*/ 6350 h 54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725" h="542924">
                  <a:moveTo>
                    <a:pt x="698500" y="6350"/>
                  </a:moveTo>
                  <a:lnTo>
                    <a:pt x="2752725" y="0"/>
                  </a:lnTo>
                  <a:lnTo>
                    <a:pt x="2752725" y="542924"/>
                  </a:lnTo>
                  <a:lnTo>
                    <a:pt x="0" y="542924"/>
                  </a:lnTo>
                  <a:lnTo>
                    <a:pt x="698500" y="6350"/>
                  </a:lnTo>
                  <a:close/>
                </a:path>
              </a:pathLst>
            </a:cu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15" name="Conector recto 14">
              <a:extLst>
                <a:ext uri="{FF2B5EF4-FFF2-40B4-BE49-F238E27FC236}">
                  <a16:creationId xmlns:a16="http://schemas.microsoft.com/office/drawing/2014/main" id="{C975386B-F090-440F-B54C-69984C55A290}"/>
                </a:ext>
              </a:extLst>
            </p:cNvPr>
            <p:cNvCxnSpPr>
              <a:cxnSpLocks/>
            </p:cNvCxnSpPr>
            <p:nvPr/>
          </p:nvCxnSpPr>
          <p:spPr>
            <a:xfrm flipV="1">
              <a:off x="10832095" y="5983777"/>
              <a:ext cx="548640" cy="6536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DCE2FF2-E0C0-4361-9C3D-AB05D39009A1}"/>
                </a:ext>
              </a:extLst>
            </p:cNvPr>
            <p:cNvCxnSpPr>
              <a:cxnSpLocks/>
            </p:cNvCxnSpPr>
            <p:nvPr/>
          </p:nvCxnSpPr>
          <p:spPr>
            <a:xfrm flipV="1">
              <a:off x="11066832" y="6044872"/>
              <a:ext cx="497362" cy="59258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Conector recto 16">
            <a:extLst>
              <a:ext uri="{FF2B5EF4-FFF2-40B4-BE49-F238E27FC236}">
                <a16:creationId xmlns:a16="http://schemas.microsoft.com/office/drawing/2014/main" id="{69565894-D928-40D6-9D19-3C758DFBCD54}"/>
              </a:ext>
            </a:extLst>
          </p:cNvPr>
          <p:cNvCxnSpPr>
            <a:cxnSpLocks/>
          </p:cNvCxnSpPr>
          <p:nvPr userDrawn="1"/>
        </p:nvCxnSpPr>
        <p:spPr>
          <a:xfrm>
            <a:off x="513237" y="1114423"/>
            <a:ext cx="11103055"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49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EF592A93-20D7-4818-93E6-A0786555D1CB}"/>
              </a:ext>
            </a:extLst>
          </p:cNvPr>
          <p:cNvCxnSpPr>
            <a:cxnSpLocks/>
          </p:cNvCxnSpPr>
          <p:nvPr userDrawn="1"/>
        </p:nvCxnSpPr>
        <p:spPr>
          <a:xfrm flipH="1" flipV="1">
            <a:off x="11605946" y="1114014"/>
            <a:ext cx="10346" cy="5033216"/>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AF3AE66-8296-470F-9D3F-CADAC5C60CC7}"/>
              </a:ext>
            </a:extLst>
          </p:cNvPr>
          <p:cNvCxnSpPr>
            <a:cxnSpLocks/>
          </p:cNvCxnSpPr>
          <p:nvPr userDrawn="1"/>
        </p:nvCxnSpPr>
        <p:spPr>
          <a:xfrm flipV="1">
            <a:off x="497362" y="1395054"/>
            <a:ext cx="0" cy="497595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AC038DE-D223-4842-B733-D8BD4026461A}"/>
              </a:ext>
            </a:extLst>
          </p:cNvPr>
          <p:cNvCxnSpPr>
            <a:cxnSpLocks/>
          </p:cNvCxnSpPr>
          <p:nvPr userDrawn="1"/>
        </p:nvCxnSpPr>
        <p:spPr>
          <a:xfrm>
            <a:off x="485775" y="6358304"/>
            <a:ext cx="10581057"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243A272D-67E0-46CB-9311-62402109B029}"/>
              </a:ext>
            </a:extLst>
          </p:cNvPr>
          <p:cNvGrpSpPr/>
          <p:nvPr userDrawn="1"/>
        </p:nvGrpSpPr>
        <p:grpSpPr>
          <a:xfrm>
            <a:off x="10726674" y="6044165"/>
            <a:ext cx="1465326" cy="653678"/>
            <a:chOff x="10726674" y="5983777"/>
            <a:chExt cx="1465326" cy="653678"/>
          </a:xfrm>
        </p:grpSpPr>
        <p:sp>
          <p:nvSpPr>
            <p:cNvPr id="14" name="Rectángulo 7">
              <a:extLst>
                <a:ext uri="{FF2B5EF4-FFF2-40B4-BE49-F238E27FC236}">
                  <a16:creationId xmlns:a16="http://schemas.microsoft.com/office/drawing/2014/main" id="{DCEB60BD-0D34-42F5-BB05-0D2D314D6338}"/>
                </a:ext>
              </a:extLst>
            </p:cNvPr>
            <p:cNvSpPr/>
            <p:nvPr/>
          </p:nvSpPr>
          <p:spPr>
            <a:xfrm>
              <a:off x="10726674" y="6086842"/>
              <a:ext cx="1465326" cy="447548"/>
            </a:xfrm>
            <a:custGeom>
              <a:avLst/>
              <a:gdLst>
                <a:gd name="connsiteX0" fmla="*/ 0 w 2752725"/>
                <a:gd name="connsiteY0" fmla="*/ 0 h 542924"/>
                <a:gd name="connsiteX1" fmla="*/ 2752725 w 2752725"/>
                <a:gd name="connsiteY1" fmla="*/ 0 h 542924"/>
                <a:gd name="connsiteX2" fmla="*/ 2752725 w 2752725"/>
                <a:gd name="connsiteY2" fmla="*/ 542924 h 542924"/>
                <a:gd name="connsiteX3" fmla="*/ 0 w 2752725"/>
                <a:gd name="connsiteY3" fmla="*/ 542924 h 542924"/>
                <a:gd name="connsiteX4" fmla="*/ 0 w 2752725"/>
                <a:gd name="connsiteY4" fmla="*/ 0 h 542924"/>
                <a:gd name="connsiteX0" fmla="*/ 698500 w 2752725"/>
                <a:gd name="connsiteY0" fmla="*/ 6350 h 542924"/>
                <a:gd name="connsiteX1" fmla="*/ 2752725 w 2752725"/>
                <a:gd name="connsiteY1" fmla="*/ 0 h 542924"/>
                <a:gd name="connsiteX2" fmla="*/ 2752725 w 2752725"/>
                <a:gd name="connsiteY2" fmla="*/ 542924 h 542924"/>
                <a:gd name="connsiteX3" fmla="*/ 0 w 2752725"/>
                <a:gd name="connsiteY3" fmla="*/ 542924 h 542924"/>
                <a:gd name="connsiteX4" fmla="*/ 698500 w 2752725"/>
                <a:gd name="connsiteY4" fmla="*/ 6350 h 54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725" h="542924">
                  <a:moveTo>
                    <a:pt x="698500" y="6350"/>
                  </a:moveTo>
                  <a:lnTo>
                    <a:pt x="2752725" y="0"/>
                  </a:lnTo>
                  <a:lnTo>
                    <a:pt x="2752725" y="542924"/>
                  </a:lnTo>
                  <a:lnTo>
                    <a:pt x="0" y="542924"/>
                  </a:lnTo>
                  <a:lnTo>
                    <a:pt x="698500" y="6350"/>
                  </a:lnTo>
                  <a:close/>
                </a:path>
              </a:pathLst>
            </a:cu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15" name="Conector recto 14">
              <a:extLst>
                <a:ext uri="{FF2B5EF4-FFF2-40B4-BE49-F238E27FC236}">
                  <a16:creationId xmlns:a16="http://schemas.microsoft.com/office/drawing/2014/main" id="{0CB70904-E312-4B91-ACC7-68B317A3E5BD}"/>
                </a:ext>
              </a:extLst>
            </p:cNvPr>
            <p:cNvCxnSpPr>
              <a:cxnSpLocks/>
            </p:cNvCxnSpPr>
            <p:nvPr/>
          </p:nvCxnSpPr>
          <p:spPr>
            <a:xfrm flipV="1">
              <a:off x="10832095" y="5983777"/>
              <a:ext cx="548640" cy="6536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B6F10A7-806E-4310-BCD6-D8F101F7312B}"/>
                </a:ext>
              </a:extLst>
            </p:cNvPr>
            <p:cNvCxnSpPr>
              <a:cxnSpLocks/>
            </p:cNvCxnSpPr>
            <p:nvPr/>
          </p:nvCxnSpPr>
          <p:spPr>
            <a:xfrm flipV="1">
              <a:off x="11066832" y="6044872"/>
              <a:ext cx="497362" cy="59258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Conector recto 16">
            <a:extLst>
              <a:ext uri="{FF2B5EF4-FFF2-40B4-BE49-F238E27FC236}">
                <a16:creationId xmlns:a16="http://schemas.microsoft.com/office/drawing/2014/main" id="{38704560-02B7-434E-99C1-B5EBC796D1D1}"/>
              </a:ext>
            </a:extLst>
          </p:cNvPr>
          <p:cNvCxnSpPr>
            <a:cxnSpLocks/>
          </p:cNvCxnSpPr>
          <p:nvPr userDrawn="1"/>
        </p:nvCxnSpPr>
        <p:spPr>
          <a:xfrm>
            <a:off x="497362" y="1114425"/>
            <a:ext cx="11118110"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sp>
        <p:nvSpPr>
          <p:cNvPr id="18" name="Título 4">
            <a:extLst>
              <a:ext uri="{FF2B5EF4-FFF2-40B4-BE49-F238E27FC236}">
                <a16:creationId xmlns:a16="http://schemas.microsoft.com/office/drawing/2014/main" id="{03862C93-60A3-483E-870F-D4EDB670B8D3}"/>
              </a:ext>
            </a:extLst>
          </p:cNvPr>
          <p:cNvSpPr>
            <a:spLocks noGrp="1"/>
          </p:cNvSpPr>
          <p:nvPr>
            <p:ph type="title" hasCustomPrompt="1"/>
          </p:nvPr>
        </p:nvSpPr>
        <p:spPr>
          <a:xfrm>
            <a:off x="0" y="781036"/>
            <a:ext cx="5125391" cy="657377"/>
          </a:xfrm>
          <a:prstGeom prst="rect">
            <a:avLst/>
          </a:prstGeom>
          <a:solidFill>
            <a:srgbClr val="342956"/>
          </a:solidFill>
        </p:spPr>
        <p:txBody>
          <a:bodyPr anchor="ctr"/>
          <a:lstStyle>
            <a:lvl1pPr marL="360000">
              <a:defRPr sz="3600">
                <a:solidFill>
                  <a:schemeClr val="bg1"/>
                </a:solidFill>
                <a:latin typeface="+mj-lt"/>
              </a:defRPr>
            </a:lvl1pPr>
          </a:lstStyle>
          <a:p>
            <a:r>
              <a:rPr lang="es-ES" dirty="0" err="1"/>
              <a:t>Title</a:t>
            </a:r>
            <a:endParaRPr lang="es-ES" dirty="0"/>
          </a:p>
        </p:txBody>
      </p:sp>
      <p:sp>
        <p:nvSpPr>
          <p:cNvPr id="19" name="Google Shape;12;p16">
            <a:extLst>
              <a:ext uri="{FF2B5EF4-FFF2-40B4-BE49-F238E27FC236}">
                <a16:creationId xmlns:a16="http://schemas.microsoft.com/office/drawing/2014/main" id="{477E3AEE-6815-4B04-9CFF-CC9B9EA63882}"/>
              </a:ext>
            </a:extLst>
          </p:cNvPr>
          <p:cNvSpPr txBox="1">
            <a:spLocks noGrp="1"/>
          </p:cNvSpPr>
          <p:nvPr>
            <p:ph type="sldNum" idx="12"/>
          </p:nvPr>
        </p:nvSpPr>
        <p:spPr>
          <a:xfrm>
            <a:off x="257223" y="178222"/>
            <a:ext cx="332321" cy="215444"/>
          </a:xfrm>
          <a:prstGeom prst="rect">
            <a:avLst/>
          </a:prstGeom>
          <a:noFill/>
          <a:ln>
            <a:noFill/>
          </a:ln>
        </p:spPr>
        <p:txBody>
          <a:bodyPr spcFirstLastPara="1" wrap="square" lIns="0" tIns="0" rIns="0" bIns="0" anchor="t" anchorCtr="0">
            <a:spAutoFit/>
          </a:bodyPr>
          <a:lstStyle>
            <a:lvl1pPr marL="0" marR="0" lvl="0" indent="0" algn="ctr" rtl="0">
              <a:spcBef>
                <a:spcPts val="0"/>
              </a:spcBef>
              <a:buNone/>
              <a:defRPr sz="1400" b="0">
                <a:solidFill>
                  <a:schemeClr val="bg1"/>
                </a:solidFill>
                <a:latin typeface="+mn-lt"/>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fld id="{2BD88AD7-A676-4214-86CE-92C0CE3D14DC}" type="slidenum">
              <a:rPr lang="es-CO" smtClean="0"/>
              <a:t>‹Nº›</a:t>
            </a:fld>
            <a:endParaRPr lang="es-CO"/>
          </a:p>
        </p:txBody>
      </p:sp>
      <p:sp>
        <p:nvSpPr>
          <p:cNvPr id="20" name="Marcador de texto 27">
            <a:extLst>
              <a:ext uri="{FF2B5EF4-FFF2-40B4-BE49-F238E27FC236}">
                <a16:creationId xmlns:a16="http://schemas.microsoft.com/office/drawing/2014/main" id="{A1EB8ABF-674F-4A39-B6EF-07CD0A081DAE}"/>
              </a:ext>
            </a:extLst>
          </p:cNvPr>
          <p:cNvSpPr>
            <a:spLocks noGrp="1"/>
          </p:cNvSpPr>
          <p:nvPr>
            <p:ph type="body" sz="quarter" idx="11" hasCustomPrompt="1"/>
          </p:nvPr>
        </p:nvSpPr>
        <p:spPr>
          <a:xfrm>
            <a:off x="722574" y="5951023"/>
            <a:ext cx="10004100" cy="273168"/>
          </a:xfrm>
          <a:prstGeom prst="rect">
            <a:avLst/>
          </a:prstGeom>
        </p:spPr>
        <p:txBody>
          <a:bodyPr/>
          <a:lstStyle>
            <a:lvl1pPr algn="l">
              <a:defRPr sz="1200">
                <a:solidFill>
                  <a:schemeClr val="accent4"/>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21" name="Marcador de texto 3">
            <a:extLst>
              <a:ext uri="{FF2B5EF4-FFF2-40B4-BE49-F238E27FC236}">
                <a16:creationId xmlns:a16="http://schemas.microsoft.com/office/drawing/2014/main" id="{84B59156-B1A3-4992-A7B6-4DE6C4A9FB20}"/>
              </a:ext>
            </a:extLst>
          </p:cNvPr>
          <p:cNvSpPr>
            <a:spLocks noGrp="1"/>
          </p:cNvSpPr>
          <p:nvPr>
            <p:ph type="body" sz="quarter" idx="13" hasCustomPrompt="1"/>
          </p:nvPr>
        </p:nvSpPr>
        <p:spPr>
          <a:xfrm>
            <a:off x="1190625" y="2271879"/>
            <a:ext cx="9248775" cy="657377"/>
          </a:xfrm>
          <a:prstGeom prst="rect">
            <a:avLst/>
          </a:prstGeom>
        </p:spPr>
        <p:txBody>
          <a:bodyPr/>
          <a:lstStyle>
            <a:lvl1pPr marL="0" indent="0">
              <a:buNone/>
              <a:defRPr sz="4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22" name="Marcador de texto 3">
            <a:extLst>
              <a:ext uri="{FF2B5EF4-FFF2-40B4-BE49-F238E27FC236}">
                <a16:creationId xmlns:a16="http://schemas.microsoft.com/office/drawing/2014/main" id="{D9A3E197-CAB3-417C-8D75-897C23CD154B}"/>
              </a:ext>
            </a:extLst>
          </p:cNvPr>
          <p:cNvSpPr>
            <a:spLocks noGrp="1"/>
          </p:cNvSpPr>
          <p:nvPr>
            <p:ph type="body" sz="quarter" idx="14" hasCustomPrompt="1"/>
          </p:nvPr>
        </p:nvSpPr>
        <p:spPr>
          <a:xfrm>
            <a:off x="1190624" y="3102984"/>
            <a:ext cx="9248771" cy="994664"/>
          </a:xfrm>
          <a:prstGeom prst="rect">
            <a:avLst/>
          </a:prstGeom>
        </p:spPr>
        <p:txBody>
          <a:bodyPr/>
          <a:lstStyle>
            <a:lvl1pPr marL="0" indent="0">
              <a:buNone/>
              <a:defRPr sz="28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23" name="Marcador de texto 3">
            <a:extLst>
              <a:ext uri="{FF2B5EF4-FFF2-40B4-BE49-F238E27FC236}">
                <a16:creationId xmlns:a16="http://schemas.microsoft.com/office/drawing/2014/main" id="{1BBA4EAB-A857-43F7-967F-251609928420}"/>
              </a:ext>
            </a:extLst>
          </p:cNvPr>
          <p:cNvSpPr>
            <a:spLocks noGrp="1"/>
          </p:cNvSpPr>
          <p:nvPr>
            <p:ph type="body" sz="quarter" idx="15" hasCustomPrompt="1"/>
          </p:nvPr>
        </p:nvSpPr>
        <p:spPr>
          <a:xfrm>
            <a:off x="1190624" y="4271376"/>
            <a:ext cx="8391525" cy="438903"/>
          </a:xfrm>
          <a:prstGeom prst="rect">
            <a:avLst/>
          </a:prstGeom>
        </p:spPr>
        <p:txBody>
          <a:bodyPr/>
          <a:lstStyle>
            <a:lvl1pPr marL="0" indent="0">
              <a:buNone/>
              <a:defRPr sz="2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spTree>
    <p:extLst>
      <p:ext uri="{BB962C8B-B14F-4D97-AF65-F5344CB8AC3E}">
        <p14:creationId xmlns:p14="http://schemas.microsoft.com/office/powerpoint/2010/main" val="228974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with title_dark">
    <p:bg>
      <p:bgPr>
        <a:solidFill>
          <a:schemeClr val="tx2"/>
        </a:solidFill>
        <a:effectLst/>
      </p:bgPr>
    </p:bg>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EF592A93-20D7-4818-93E6-A0786555D1CB}"/>
              </a:ext>
            </a:extLst>
          </p:cNvPr>
          <p:cNvCxnSpPr>
            <a:cxnSpLocks/>
          </p:cNvCxnSpPr>
          <p:nvPr userDrawn="1"/>
        </p:nvCxnSpPr>
        <p:spPr>
          <a:xfrm flipH="1" flipV="1">
            <a:off x="11605946" y="1114014"/>
            <a:ext cx="10346" cy="5033216"/>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AF3AE66-8296-470F-9D3F-CADAC5C60CC7}"/>
              </a:ext>
            </a:extLst>
          </p:cNvPr>
          <p:cNvCxnSpPr>
            <a:cxnSpLocks/>
          </p:cNvCxnSpPr>
          <p:nvPr userDrawn="1"/>
        </p:nvCxnSpPr>
        <p:spPr>
          <a:xfrm flipV="1">
            <a:off x="497362" y="1395054"/>
            <a:ext cx="0" cy="497595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AC038DE-D223-4842-B733-D8BD4026461A}"/>
              </a:ext>
            </a:extLst>
          </p:cNvPr>
          <p:cNvCxnSpPr>
            <a:cxnSpLocks/>
          </p:cNvCxnSpPr>
          <p:nvPr userDrawn="1"/>
        </p:nvCxnSpPr>
        <p:spPr>
          <a:xfrm>
            <a:off x="485775" y="6358304"/>
            <a:ext cx="10581057"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243A272D-67E0-46CB-9311-62402109B029}"/>
              </a:ext>
            </a:extLst>
          </p:cNvPr>
          <p:cNvGrpSpPr/>
          <p:nvPr userDrawn="1"/>
        </p:nvGrpSpPr>
        <p:grpSpPr>
          <a:xfrm>
            <a:off x="10726674" y="6044165"/>
            <a:ext cx="1465326" cy="653678"/>
            <a:chOff x="10726674" y="5983777"/>
            <a:chExt cx="1465326" cy="653678"/>
          </a:xfrm>
        </p:grpSpPr>
        <p:sp>
          <p:nvSpPr>
            <p:cNvPr id="14" name="Rectángulo 7">
              <a:extLst>
                <a:ext uri="{FF2B5EF4-FFF2-40B4-BE49-F238E27FC236}">
                  <a16:creationId xmlns:a16="http://schemas.microsoft.com/office/drawing/2014/main" id="{DCEB60BD-0D34-42F5-BB05-0D2D314D6338}"/>
                </a:ext>
              </a:extLst>
            </p:cNvPr>
            <p:cNvSpPr/>
            <p:nvPr/>
          </p:nvSpPr>
          <p:spPr>
            <a:xfrm>
              <a:off x="10726674" y="6086842"/>
              <a:ext cx="1465326" cy="447548"/>
            </a:xfrm>
            <a:custGeom>
              <a:avLst/>
              <a:gdLst>
                <a:gd name="connsiteX0" fmla="*/ 0 w 2752725"/>
                <a:gd name="connsiteY0" fmla="*/ 0 h 542924"/>
                <a:gd name="connsiteX1" fmla="*/ 2752725 w 2752725"/>
                <a:gd name="connsiteY1" fmla="*/ 0 h 542924"/>
                <a:gd name="connsiteX2" fmla="*/ 2752725 w 2752725"/>
                <a:gd name="connsiteY2" fmla="*/ 542924 h 542924"/>
                <a:gd name="connsiteX3" fmla="*/ 0 w 2752725"/>
                <a:gd name="connsiteY3" fmla="*/ 542924 h 542924"/>
                <a:gd name="connsiteX4" fmla="*/ 0 w 2752725"/>
                <a:gd name="connsiteY4" fmla="*/ 0 h 542924"/>
                <a:gd name="connsiteX0" fmla="*/ 698500 w 2752725"/>
                <a:gd name="connsiteY0" fmla="*/ 6350 h 542924"/>
                <a:gd name="connsiteX1" fmla="*/ 2752725 w 2752725"/>
                <a:gd name="connsiteY1" fmla="*/ 0 h 542924"/>
                <a:gd name="connsiteX2" fmla="*/ 2752725 w 2752725"/>
                <a:gd name="connsiteY2" fmla="*/ 542924 h 542924"/>
                <a:gd name="connsiteX3" fmla="*/ 0 w 2752725"/>
                <a:gd name="connsiteY3" fmla="*/ 542924 h 542924"/>
                <a:gd name="connsiteX4" fmla="*/ 698500 w 2752725"/>
                <a:gd name="connsiteY4" fmla="*/ 6350 h 54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725" h="542924">
                  <a:moveTo>
                    <a:pt x="698500" y="6350"/>
                  </a:moveTo>
                  <a:lnTo>
                    <a:pt x="2752725" y="0"/>
                  </a:lnTo>
                  <a:lnTo>
                    <a:pt x="2752725" y="542924"/>
                  </a:lnTo>
                  <a:lnTo>
                    <a:pt x="0" y="542924"/>
                  </a:lnTo>
                  <a:lnTo>
                    <a:pt x="698500" y="6350"/>
                  </a:lnTo>
                  <a:close/>
                </a:path>
              </a:pathLst>
            </a:custGeom>
            <a:solidFill>
              <a:srgbClr val="342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15" name="Conector recto 14">
              <a:extLst>
                <a:ext uri="{FF2B5EF4-FFF2-40B4-BE49-F238E27FC236}">
                  <a16:creationId xmlns:a16="http://schemas.microsoft.com/office/drawing/2014/main" id="{0CB70904-E312-4B91-ACC7-68B317A3E5BD}"/>
                </a:ext>
              </a:extLst>
            </p:cNvPr>
            <p:cNvCxnSpPr>
              <a:cxnSpLocks/>
            </p:cNvCxnSpPr>
            <p:nvPr/>
          </p:nvCxnSpPr>
          <p:spPr>
            <a:xfrm flipV="1">
              <a:off x="10832095" y="5983777"/>
              <a:ext cx="548640" cy="65367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B6F10A7-806E-4310-BCD6-D8F101F7312B}"/>
                </a:ext>
              </a:extLst>
            </p:cNvPr>
            <p:cNvCxnSpPr>
              <a:cxnSpLocks/>
            </p:cNvCxnSpPr>
            <p:nvPr/>
          </p:nvCxnSpPr>
          <p:spPr>
            <a:xfrm flipV="1">
              <a:off x="11066832" y="6044872"/>
              <a:ext cx="497362" cy="59258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 name="Conector recto 16">
            <a:extLst>
              <a:ext uri="{FF2B5EF4-FFF2-40B4-BE49-F238E27FC236}">
                <a16:creationId xmlns:a16="http://schemas.microsoft.com/office/drawing/2014/main" id="{38704560-02B7-434E-99C1-B5EBC796D1D1}"/>
              </a:ext>
            </a:extLst>
          </p:cNvPr>
          <p:cNvCxnSpPr>
            <a:cxnSpLocks/>
          </p:cNvCxnSpPr>
          <p:nvPr userDrawn="1"/>
        </p:nvCxnSpPr>
        <p:spPr>
          <a:xfrm>
            <a:off x="497362" y="1114425"/>
            <a:ext cx="11118110" cy="0"/>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sp>
        <p:nvSpPr>
          <p:cNvPr id="18" name="Título 4">
            <a:extLst>
              <a:ext uri="{FF2B5EF4-FFF2-40B4-BE49-F238E27FC236}">
                <a16:creationId xmlns:a16="http://schemas.microsoft.com/office/drawing/2014/main" id="{03862C93-60A3-483E-870F-D4EDB670B8D3}"/>
              </a:ext>
            </a:extLst>
          </p:cNvPr>
          <p:cNvSpPr>
            <a:spLocks noGrp="1"/>
          </p:cNvSpPr>
          <p:nvPr>
            <p:ph type="title" hasCustomPrompt="1"/>
          </p:nvPr>
        </p:nvSpPr>
        <p:spPr>
          <a:xfrm>
            <a:off x="0" y="781036"/>
            <a:ext cx="5125391" cy="657377"/>
          </a:xfrm>
          <a:prstGeom prst="rect">
            <a:avLst/>
          </a:prstGeom>
          <a:solidFill>
            <a:schemeClr val="tx1"/>
          </a:solidFill>
        </p:spPr>
        <p:txBody>
          <a:bodyPr anchor="ctr"/>
          <a:lstStyle>
            <a:lvl1pPr marL="360000">
              <a:defRPr sz="3600">
                <a:solidFill>
                  <a:schemeClr val="bg1"/>
                </a:solidFill>
                <a:latin typeface="+mj-lt"/>
              </a:defRPr>
            </a:lvl1pPr>
          </a:lstStyle>
          <a:p>
            <a:r>
              <a:rPr lang="es-ES" dirty="0" err="1"/>
              <a:t>Title</a:t>
            </a:r>
            <a:endParaRPr lang="es-ES" dirty="0"/>
          </a:p>
        </p:txBody>
      </p:sp>
      <p:sp>
        <p:nvSpPr>
          <p:cNvPr id="19" name="Google Shape;12;p16">
            <a:extLst>
              <a:ext uri="{FF2B5EF4-FFF2-40B4-BE49-F238E27FC236}">
                <a16:creationId xmlns:a16="http://schemas.microsoft.com/office/drawing/2014/main" id="{477E3AEE-6815-4B04-9CFF-CC9B9EA63882}"/>
              </a:ext>
            </a:extLst>
          </p:cNvPr>
          <p:cNvSpPr txBox="1">
            <a:spLocks noGrp="1"/>
          </p:cNvSpPr>
          <p:nvPr>
            <p:ph type="sldNum" idx="12"/>
          </p:nvPr>
        </p:nvSpPr>
        <p:spPr>
          <a:xfrm>
            <a:off x="257223" y="178222"/>
            <a:ext cx="332321" cy="215444"/>
          </a:xfrm>
          <a:prstGeom prst="rect">
            <a:avLst/>
          </a:prstGeom>
          <a:noFill/>
          <a:ln>
            <a:noFill/>
          </a:ln>
        </p:spPr>
        <p:txBody>
          <a:bodyPr spcFirstLastPara="1" wrap="square" lIns="0" tIns="0" rIns="0" bIns="0" anchor="t" anchorCtr="0">
            <a:spAutoFit/>
          </a:bodyPr>
          <a:lstStyle>
            <a:lvl1pPr marL="0" marR="0" lvl="0" indent="0" algn="ctr" rtl="0">
              <a:spcBef>
                <a:spcPts val="0"/>
              </a:spcBef>
              <a:buNone/>
              <a:defRPr sz="1400" b="0">
                <a:solidFill>
                  <a:schemeClr val="bg1"/>
                </a:solidFill>
                <a:latin typeface="+mn-lt"/>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fld id="{2BD88AD7-A676-4214-86CE-92C0CE3D14DC}" type="slidenum">
              <a:rPr lang="es-CO" smtClean="0"/>
              <a:t>‹Nº›</a:t>
            </a:fld>
            <a:endParaRPr lang="es-CO"/>
          </a:p>
        </p:txBody>
      </p:sp>
      <p:sp>
        <p:nvSpPr>
          <p:cNvPr id="20" name="Marcador de texto 27">
            <a:extLst>
              <a:ext uri="{FF2B5EF4-FFF2-40B4-BE49-F238E27FC236}">
                <a16:creationId xmlns:a16="http://schemas.microsoft.com/office/drawing/2014/main" id="{A1EB8ABF-674F-4A39-B6EF-07CD0A081DAE}"/>
              </a:ext>
            </a:extLst>
          </p:cNvPr>
          <p:cNvSpPr>
            <a:spLocks noGrp="1"/>
          </p:cNvSpPr>
          <p:nvPr>
            <p:ph type="body" sz="quarter" idx="11" hasCustomPrompt="1"/>
          </p:nvPr>
        </p:nvSpPr>
        <p:spPr>
          <a:xfrm>
            <a:off x="722574" y="5951023"/>
            <a:ext cx="10004100" cy="273168"/>
          </a:xfrm>
          <a:prstGeom prst="rect">
            <a:avLst/>
          </a:prstGeom>
        </p:spPr>
        <p:txBody>
          <a:bodyPr/>
          <a:lstStyle>
            <a:lvl1pPr algn="l">
              <a:defRPr sz="1200">
                <a:solidFill>
                  <a:srgbClr val="B4A9D6"/>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21" name="Marcador de texto 3">
            <a:extLst>
              <a:ext uri="{FF2B5EF4-FFF2-40B4-BE49-F238E27FC236}">
                <a16:creationId xmlns:a16="http://schemas.microsoft.com/office/drawing/2014/main" id="{84B59156-B1A3-4992-A7B6-4DE6C4A9FB20}"/>
              </a:ext>
            </a:extLst>
          </p:cNvPr>
          <p:cNvSpPr>
            <a:spLocks noGrp="1"/>
          </p:cNvSpPr>
          <p:nvPr>
            <p:ph type="body" sz="quarter" idx="13" hasCustomPrompt="1"/>
          </p:nvPr>
        </p:nvSpPr>
        <p:spPr>
          <a:xfrm>
            <a:off x="1190625" y="2271879"/>
            <a:ext cx="9248775" cy="657377"/>
          </a:xfrm>
          <a:prstGeom prst="rect">
            <a:avLst/>
          </a:prstGeom>
        </p:spPr>
        <p:txBody>
          <a:bodyPr/>
          <a:lstStyle>
            <a:lvl1pPr marL="0" indent="0">
              <a:buNone/>
              <a:defRPr sz="4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22" name="Marcador de texto 3">
            <a:extLst>
              <a:ext uri="{FF2B5EF4-FFF2-40B4-BE49-F238E27FC236}">
                <a16:creationId xmlns:a16="http://schemas.microsoft.com/office/drawing/2014/main" id="{D9A3E197-CAB3-417C-8D75-897C23CD154B}"/>
              </a:ext>
            </a:extLst>
          </p:cNvPr>
          <p:cNvSpPr>
            <a:spLocks noGrp="1"/>
          </p:cNvSpPr>
          <p:nvPr>
            <p:ph type="body" sz="quarter" idx="14" hasCustomPrompt="1"/>
          </p:nvPr>
        </p:nvSpPr>
        <p:spPr>
          <a:xfrm>
            <a:off x="1190624" y="3102984"/>
            <a:ext cx="9248771" cy="994664"/>
          </a:xfrm>
          <a:prstGeom prst="rect">
            <a:avLst/>
          </a:prstGeom>
        </p:spPr>
        <p:txBody>
          <a:bodyPr/>
          <a:lstStyle>
            <a:lvl1pPr marL="0" indent="0">
              <a:buNone/>
              <a:defRPr sz="28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23" name="Marcador de texto 3">
            <a:extLst>
              <a:ext uri="{FF2B5EF4-FFF2-40B4-BE49-F238E27FC236}">
                <a16:creationId xmlns:a16="http://schemas.microsoft.com/office/drawing/2014/main" id="{1BBA4EAB-A857-43F7-967F-251609928420}"/>
              </a:ext>
            </a:extLst>
          </p:cNvPr>
          <p:cNvSpPr>
            <a:spLocks noGrp="1"/>
          </p:cNvSpPr>
          <p:nvPr>
            <p:ph type="body" sz="quarter" idx="15" hasCustomPrompt="1"/>
          </p:nvPr>
        </p:nvSpPr>
        <p:spPr>
          <a:xfrm>
            <a:off x="1190624" y="4271376"/>
            <a:ext cx="8391525" cy="438903"/>
          </a:xfrm>
          <a:prstGeom prst="rect">
            <a:avLst/>
          </a:prstGeom>
        </p:spPr>
        <p:txBody>
          <a:bodyPr/>
          <a:lstStyle>
            <a:lvl1pPr marL="0" indent="0">
              <a:buNone/>
              <a:defRPr sz="2000">
                <a:solidFill>
                  <a:schemeClr val="bg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spTree>
    <p:extLst>
      <p:ext uri="{BB962C8B-B14F-4D97-AF65-F5344CB8AC3E}">
        <p14:creationId xmlns:p14="http://schemas.microsoft.com/office/powerpoint/2010/main" val="315789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out title">
    <p:spTree>
      <p:nvGrpSpPr>
        <p:cNvPr id="1" name=""/>
        <p:cNvGrpSpPr/>
        <p:nvPr/>
      </p:nvGrpSpPr>
      <p:grpSpPr>
        <a:xfrm>
          <a:off x="0" y="0"/>
          <a:ext cx="0" cy="0"/>
          <a:chOff x="0" y="0"/>
          <a:chExt cx="0" cy="0"/>
        </a:xfrm>
      </p:grpSpPr>
      <p:sp>
        <p:nvSpPr>
          <p:cNvPr id="6" name="Marcador de texto 27">
            <a:extLst>
              <a:ext uri="{FF2B5EF4-FFF2-40B4-BE49-F238E27FC236}">
                <a16:creationId xmlns:a16="http://schemas.microsoft.com/office/drawing/2014/main" id="{A0441734-9F30-4C49-B101-11D761A977A2}"/>
              </a:ext>
            </a:extLst>
          </p:cNvPr>
          <p:cNvSpPr>
            <a:spLocks noGrp="1"/>
          </p:cNvSpPr>
          <p:nvPr>
            <p:ph type="body" sz="quarter" idx="11" hasCustomPrompt="1"/>
          </p:nvPr>
        </p:nvSpPr>
        <p:spPr>
          <a:xfrm>
            <a:off x="2256945" y="5951023"/>
            <a:ext cx="7678109" cy="273168"/>
          </a:xfrm>
          <a:prstGeom prst="rect">
            <a:avLst/>
          </a:prstGeom>
        </p:spPr>
        <p:txBody>
          <a:bodyPr/>
          <a:lstStyle>
            <a:lvl1pPr algn="ctr">
              <a:defRPr sz="1200">
                <a:solidFill>
                  <a:schemeClr val="accent4"/>
                </a:solidFill>
                <a:latin typeface="+mn-lt"/>
              </a:defRPr>
            </a:lvl1pPr>
            <a:lvl2pPr algn="ctr">
              <a:defRPr sz="1200">
                <a:solidFill>
                  <a:srgbClr val="B4A9D6"/>
                </a:solidFill>
                <a:latin typeface="+mn-lt"/>
              </a:defRPr>
            </a:lvl2pPr>
            <a:lvl3pPr algn="ctr">
              <a:defRPr sz="1200">
                <a:solidFill>
                  <a:srgbClr val="B4A9D6"/>
                </a:solidFill>
                <a:latin typeface="+mn-lt"/>
              </a:defRPr>
            </a:lvl3pPr>
            <a:lvl4pPr algn="ctr">
              <a:defRPr sz="1200">
                <a:solidFill>
                  <a:srgbClr val="B4A9D6"/>
                </a:solidFill>
                <a:latin typeface="+mn-lt"/>
              </a:defRPr>
            </a:lvl4pPr>
            <a:lvl5pPr algn="ctr">
              <a:defRPr sz="1200">
                <a:solidFill>
                  <a:srgbClr val="B4A9D6"/>
                </a:solidFill>
                <a:latin typeface="+mn-lt"/>
              </a:defRPr>
            </a:lvl5pPr>
          </a:lstStyle>
          <a:p>
            <a:pPr lvl="0"/>
            <a:r>
              <a:rPr lang="es-ES" dirty="0"/>
              <a:t>Reference:</a:t>
            </a:r>
            <a:endParaRPr lang="es-CO" dirty="0"/>
          </a:p>
        </p:txBody>
      </p:sp>
      <p:sp>
        <p:nvSpPr>
          <p:cNvPr id="7" name="Marcador de número de diapositiva 2">
            <a:extLst>
              <a:ext uri="{FF2B5EF4-FFF2-40B4-BE49-F238E27FC236}">
                <a16:creationId xmlns:a16="http://schemas.microsoft.com/office/drawing/2014/main" id="{7706E794-AE11-447D-9EDC-CAB8C18F2A74}"/>
              </a:ext>
            </a:extLst>
          </p:cNvPr>
          <p:cNvSpPr>
            <a:spLocks noGrp="1"/>
          </p:cNvSpPr>
          <p:nvPr>
            <p:ph type="sldNum" idx="10"/>
          </p:nvPr>
        </p:nvSpPr>
        <p:spPr>
          <a:xfrm>
            <a:off x="257223" y="178222"/>
            <a:ext cx="332321" cy="215444"/>
          </a:xfrm>
        </p:spPr>
        <p:txBody>
          <a:bodyPr/>
          <a:lstStyle/>
          <a:p>
            <a:fld id="{2BD88AD7-A676-4214-86CE-92C0CE3D14DC}" type="slidenum">
              <a:rPr lang="es-CO" smtClean="0"/>
              <a:t>‹Nº›</a:t>
            </a:fld>
            <a:endParaRPr lang="es-CO"/>
          </a:p>
        </p:txBody>
      </p:sp>
      <p:sp>
        <p:nvSpPr>
          <p:cNvPr id="30" name="Marcador de texto 3">
            <a:extLst>
              <a:ext uri="{FF2B5EF4-FFF2-40B4-BE49-F238E27FC236}">
                <a16:creationId xmlns:a16="http://schemas.microsoft.com/office/drawing/2014/main" id="{C2B08C6B-708D-4F91-91E7-81E5DD4D8B79}"/>
              </a:ext>
            </a:extLst>
          </p:cNvPr>
          <p:cNvSpPr>
            <a:spLocks noGrp="1"/>
          </p:cNvSpPr>
          <p:nvPr>
            <p:ph type="body" sz="quarter" idx="13" hasCustomPrompt="1"/>
          </p:nvPr>
        </p:nvSpPr>
        <p:spPr>
          <a:xfrm>
            <a:off x="1190625" y="2271879"/>
            <a:ext cx="9248775" cy="657377"/>
          </a:xfrm>
          <a:prstGeom prst="rect">
            <a:avLst/>
          </a:prstGeom>
        </p:spPr>
        <p:txBody>
          <a:bodyPr/>
          <a:lstStyle>
            <a:lvl1pPr>
              <a:defRPr sz="4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statement</a:t>
            </a:r>
            <a:r>
              <a:rPr lang="es-ES" dirty="0"/>
              <a:t> and short </a:t>
            </a:r>
            <a:r>
              <a:rPr lang="es-ES" dirty="0" err="1"/>
              <a:t>sentences</a:t>
            </a:r>
            <a:endParaRPr lang="es-CO" dirty="0"/>
          </a:p>
        </p:txBody>
      </p:sp>
      <p:sp>
        <p:nvSpPr>
          <p:cNvPr id="31" name="Marcador de texto 3">
            <a:extLst>
              <a:ext uri="{FF2B5EF4-FFF2-40B4-BE49-F238E27FC236}">
                <a16:creationId xmlns:a16="http://schemas.microsoft.com/office/drawing/2014/main" id="{8D7C4143-D4D1-4CA4-9466-8D5AB64D5E1E}"/>
              </a:ext>
            </a:extLst>
          </p:cNvPr>
          <p:cNvSpPr>
            <a:spLocks noGrp="1"/>
          </p:cNvSpPr>
          <p:nvPr>
            <p:ph type="body" sz="quarter" idx="14" hasCustomPrompt="1"/>
          </p:nvPr>
        </p:nvSpPr>
        <p:spPr>
          <a:xfrm>
            <a:off x="1190624" y="3102984"/>
            <a:ext cx="9248771" cy="994664"/>
          </a:xfrm>
          <a:prstGeom prst="rect">
            <a:avLst/>
          </a:prstGeom>
        </p:spPr>
        <p:txBody>
          <a:bodyPr/>
          <a:lstStyle>
            <a:lvl1pPr>
              <a:defRPr sz="28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words</a:t>
            </a:r>
            <a:r>
              <a:rPr lang="es-ES" dirty="0"/>
              <a:t> </a:t>
            </a:r>
            <a:r>
              <a:rPr lang="es-ES" dirty="0" err="1"/>
              <a:t>words</a:t>
            </a:r>
            <a:r>
              <a:rPr lang="es-ES" dirty="0"/>
              <a:t> </a:t>
            </a:r>
            <a:r>
              <a:rPr lang="es-ES" dirty="0" err="1"/>
              <a:t>that</a:t>
            </a:r>
            <a:r>
              <a:rPr lang="es-ES" dirty="0"/>
              <a:t> </a:t>
            </a:r>
            <a:r>
              <a:rPr lang="es-ES" dirty="0" err="1"/>
              <a:t>accompany</a:t>
            </a:r>
            <a:r>
              <a:rPr lang="es-ES" dirty="0"/>
              <a:t> </a:t>
            </a:r>
            <a:r>
              <a:rPr lang="es-ES" dirty="0" err="1"/>
              <a:t>images</a:t>
            </a:r>
            <a:r>
              <a:rPr lang="es-ES" dirty="0"/>
              <a:t> and short </a:t>
            </a:r>
            <a:r>
              <a:rPr lang="es-ES" dirty="0" err="1"/>
              <a:t>paragraphs</a:t>
            </a:r>
            <a:endParaRPr lang="es-CO" dirty="0"/>
          </a:p>
        </p:txBody>
      </p:sp>
      <p:sp>
        <p:nvSpPr>
          <p:cNvPr id="32" name="Marcador de texto 3">
            <a:extLst>
              <a:ext uri="{FF2B5EF4-FFF2-40B4-BE49-F238E27FC236}">
                <a16:creationId xmlns:a16="http://schemas.microsoft.com/office/drawing/2014/main" id="{CF1D7A40-EBD6-4087-A70F-6A82668952D5}"/>
              </a:ext>
            </a:extLst>
          </p:cNvPr>
          <p:cNvSpPr>
            <a:spLocks noGrp="1"/>
          </p:cNvSpPr>
          <p:nvPr>
            <p:ph type="body" sz="quarter" idx="15" hasCustomPrompt="1"/>
          </p:nvPr>
        </p:nvSpPr>
        <p:spPr>
          <a:xfrm>
            <a:off x="1190624" y="4271376"/>
            <a:ext cx="8391525" cy="438903"/>
          </a:xfrm>
          <a:prstGeom prst="rect">
            <a:avLst/>
          </a:prstGeom>
        </p:spPr>
        <p:txBody>
          <a:bodyPr/>
          <a:lstStyle>
            <a:lvl1pPr>
              <a:defRPr sz="2000">
                <a:solidFill>
                  <a:schemeClr val="tx1"/>
                </a:solidFill>
                <a:latin typeface="+mn-lt"/>
              </a:defRPr>
            </a:lvl1pPr>
            <a:lvl2pPr>
              <a:defRPr sz="4000">
                <a:solidFill>
                  <a:schemeClr val="tx1"/>
                </a:solidFill>
                <a:latin typeface="+mn-lt"/>
              </a:defRPr>
            </a:lvl2pPr>
            <a:lvl3pPr>
              <a:defRPr sz="4000">
                <a:solidFill>
                  <a:schemeClr val="tx1"/>
                </a:solidFill>
                <a:latin typeface="+mn-lt"/>
              </a:defRPr>
            </a:lvl3pPr>
            <a:lvl4pPr>
              <a:defRPr sz="4000">
                <a:solidFill>
                  <a:schemeClr val="tx1"/>
                </a:solidFill>
                <a:latin typeface="+mn-lt"/>
              </a:defRPr>
            </a:lvl4pPr>
            <a:lvl5pPr>
              <a:defRPr sz="4000">
                <a:solidFill>
                  <a:schemeClr val="tx1"/>
                </a:solidFill>
                <a:latin typeface="+mn-lt"/>
              </a:defRPr>
            </a:lvl5pPr>
          </a:lstStyle>
          <a:p>
            <a:pPr lvl="0"/>
            <a:r>
              <a:rPr lang="es-ES" dirty="0"/>
              <a:t>Font </a:t>
            </a:r>
            <a:r>
              <a:rPr lang="es-ES" dirty="0" err="1"/>
              <a:t>size</a:t>
            </a:r>
            <a:r>
              <a:rPr lang="es-ES" dirty="0"/>
              <a:t> </a:t>
            </a:r>
            <a:r>
              <a:rPr lang="es-ES" dirty="0" err="1"/>
              <a:t>for</a:t>
            </a:r>
            <a:r>
              <a:rPr lang="es-ES" dirty="0"/>
              <a:t> </a:t>
            </a:r>
            <a:r>
              <a:rPr lang="es-ES" dirty="0" err="1"/>
              <a:t>long</a:t>
            </a:r>
            <a:r>
              <a:rPr lang="es-ES" dirty="0"/>
              <a:t> </a:t>
            </a:r>
            <a:r>
              <a:rPr lang="es-ES" dirty="0" err="1"/>
              <a:t>paraghaps</a:t>
            </a:r>
            <a:r>
              <a:rPr lang="es-ES" dirty="0"/>
              <a:t> </a:t>
            </a:r>
            <a:endParaRPr lang="es-CO" dirty="0"/>
          </a:p>
        </p:txBody>
      </p:sp>
      <p:grpSp>
        <p:nvGrpSpPr>
          <p:cNvPr id="55" name="Grupo 54">
            <a:extLst>
              <a:ext uri="{FF2B5EF4-FFF2-40B4-BE49-F238E27FC236}">
                <a16:creationId xmlns:a16="http://schemas.microsoft.com/office/drawing/2014/main" id="{E7E68943-30BE-4847-B002-2276C1347D3E}"/>
              </a:ext>
            </a:extLst>
          </p:cNvPr>
          <p:cNvGrpSpPr/>
          <p:nvPr userDrawn="1"/>
        </p:nvGrpSpPr>
        <p:grpSpPr>
          <a:xfrm rot="16200000">
            <a:off x="2063" y="1184800"/>
            <a:ext cx="1511929" cy="336961"/>
            <a:chOff x="10316749" y="6254340"/>
            <a:chExt cx="1511929" cy="336961"/>
          </a:xfrm>
        </p:grpSpPr>
        <p:cxnSp>
          <p:nvCxnSpPr>
            <p:cNvPr id="56" name="Conector recto 55">
              <a:extLst>
                <a:ext uri="{FF2B5EF4-FFF2-40B4-BE49-F238E27FC236}">
                  <a16:creationId xmlns:a16="http://schemas.microsoft.com/office/drawing/2014/main" id="{F865360F-244F-4355-9CF1-EF53B8DBB65E}"/>
                </a:ext>
              </a:extLst>
            </p:cNvPr>
            <p:cNvCxnSpPr/>
            <p:nvPr/>
          </p:nvCxnSpPr>
          <p:spPr>
            <a:xfrm>
              <a:off x="10316749" y="6418907"/>
              <a:ext cx="1511929" cy="0"/>
            </a:xfrm>
            <a:prstGeom prst="line">
              <a:avLst/>
            </a:prstGeom>
            <a:noFill/>
            <a:ln w="28575" cap="flat" cmpd="sng" algn="ctr">
              <a:solidFill>
                <a:srgbClr val="342956"/>
              </a:solidFill>
              <a:prstDash val="solid"/>
            </a:ln>
            <a:effectLst/>
          </p:spPr>
        </p:cxnSp>
        <p:grpSp>
          <p:nvGrpSpPr>
            <p:cNvPr id="57" name="Grupo 56">
              <a:extLst>
                <a:ext uri="{FF2B5EF4-FFF2-40B4-BE49-F238E27FC236}">
                  <a16:creationId xmlns:a16="http://schemas.microsoft.com/office/drawing/2014/main" id="{6BFDD539-F965-49AE-A23A-8A721764CDB1}"/>
                </a:ext>
              </a:extLst>
            </p:cNvPr>
            <p:cNvGrpSpPr/>
            <p:nvPr/>
          </p:nvGrpSpPr>
          <p:grpSpPr>
            <a:xfrm>
              <a:off x="11339998" y="6259547"/>
              <a:ext cx="331754" cy="331754"/>
              <a:chOff x="10263929" y="5640421"/>
              <a:chExt cx="657377" cy="657377"/>
            </a:xfrm>
          </p:grpSpPr>
          <p:grpSp>
            <p:nvGrpSpPr>
              <p:cNvPr id="62" name="Grupo 61">
                <a:extLst>
                  <a:ext uri="{FF2B5EF4-FFF2-40B4-BE49-F238E27FC236}">
                    <a16:creationId xmlns:a16="http://schemas.microsoft.com/office/drawing/2014/main" id="{0B312E65-C0DF-4D00-978B-F999AA01E9DA}"/>
                  </a:ext>
                </a:extLst>
              </p:cNvPr>
              <p:cNvGrpSpPr/>
              <p:nvPr/>
            </p:nvGrpSpPr>
            <p:grpSpPr>
              <a:xfrm rot="10800000">
                <a:off x="10263929" y="5640421"/>
                <a:ext cx="657377" cy="657377"/>
                <a:chOff x="4690986" y="782083"/>
                <a:chExt cx="657377" cy="657377"/>
              </a:xfrm>
            </p:grpSpPr>
            <p:sp>
              <p:nvSpPr>
                <p:cNvPr id="64" name="Elipse 63">
                  <a:extLst>
                    <a:ext uri="{FF2B5EF4-FFF2-40B4-BE49-F238E27FC236}">
                      <a16:creationId xmlns:a16="http://schemas.microsoft.com/office/drawing/2014/main" id="{29E3E159-B6BD-4A15-93F6-EF9284494286}"/>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65" name="Elipse 64">
                  <a:extLst>
                    <a:ext uri="{FF2B5EF4-FFF2-40B4-BE49-F238E27FC236}">
                      <a16:creationId xmlns:a16="http://schemas.microsoft.com/office/drawing/2014/main" id="{80E888A8-490F-4A7D-8539-D4E2E312435A}"/>
                    </a:ext>
                  </a:extLst>
                </p:cNvPr>
                <p:cNvSpPr/>
                <p:nvPr/>
              </p:nvSpPr>
              <p:spPr>
                <a:xfrm>
                  <a:off x="4767187" y="858283"/>
                  <a:ext cx="504977" cy="504977"/>
                </a:xfrm>
                <a:prstGeom prst="ellipse">
                  <a:avLst/>
                </a:prstGeom>
                <a:solidFill>
                  <a:srgbClr val="342956"/>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63" name="Elipse 62">
                <a:extLst>
                  <a:ext uri="{FF2B5EF4-FFF2-40B4-BE49-F238E27FC236}">
                    <a16:creationId xmlns:a16="http://schemas.microsoft.com/office/drawing/2014/main" id="{98FF8D77-6FB6-4064-8449-5A87781A1ABC}"/>
                  </a:ext>
                </a:extLst>
              </p:cNvPr>
              <p:cNvSpPr/>
              <p:nvPr/>
            </p:nvSpPr>
            <p:spPr>
              <a:xfrm rot="10800000">
                <a:off x="10452241" y="5820079"/>
                <a:ext cx="293080" cy="293080"/>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58" name="Grupo 57">
              <a:extLst>
                <a:ext uri="{FF2B5EF4-FFF2-40B4-BE49-F238E27FC236}">
                  <a16:creationId xmlns:a16="http://schemas.microsoft.com/office/drawing/2014/main" id="{BD844DA3-0517-469F-A1CA-5A8FBFF34C0C}"/>
                </a:ext>
              </a:extLst>
            </p:cNvPr>
            <p:cNvGrpSpPr/>
            <p:nvPr/>
          </p:nvGrpSpPr>
          <p:grpSpPr>
            <a:xfrm rot="10800000">
              <a:off x="10542878" y="6254340"/>
              <a:ext cx="331754" cy="331754"/>
              <a:chOff x="4690986" y="782083"/>
              <a:chExt cx="657377" cy="657377"/>
            </a:xfrm>
          </p:grpSpPr>
          <p:sp>
            <p:nvSpPr>
              <p:cNvPr id="60" name="Elipse 59">
                <a:extLst>
                  <a:ext uri="{FF2B5EF4-FFF2-40B4-BE49-F238E27FC236}">
                    <a16:creationId xmlns:a16="http://schemas.microsoft.com/office/drawing/2014/main" id="{0B4D7CEB-9FC0-47C5-B613-E8E265C2D0A1}"/>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61" name="Elipse 60">
                <a:extLst>
                  <a:ext uri="{FF2B5EF4-FFF2-40B4-BE49-F238E27FC236}">
                    <a16:creationId xmlns:a16="http://schemas.microsoft.com/office/drawing/2014/main" id="{9966B05A-4A1F-4BC4-B70A-F4C58D4EC1DA}"/>
                  </a:ext>
                </a:extLst>
              </p:cNvPr>
              <p:cNvSpPr/>
              <p:nvPr/>
            </p:nvSpPr>
            <p:spPr>
              <a:xfrm>
                <a:off x="4767185" y="860880"/>
                <a:ext cx="504976" cy="504976"/>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59" name="Elipse 58">
              <a:extLst>
                <a:ext uri="{FF2B5EF4-FFF2-40B4-BE49-F238E27FC236}">
                  <a16:creationId xmlns:a16="http://schemas.microsoft.com/office/drawing/2014/main" id="{F0554391-5C27-4A84-8D95-8865B775915D}"/>
                </a:ext>
              </a:extLst>
            </p:cNvPr>
            <p:cNvSpPr/>
            <p:nvPr/>
          </p:nvSpPr>
          <p:spPr>
            <a:xfrm rot="10800000">
              <a:off x="10941438" y="6254340"/>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66" name="Grupo 65">
            <a:extLst>
              <a:ext uri="{FF2B5EF4-FFF2-40B4-BE49-F238E27FC236}">
                <a16:creationId xmlns:a16="http://schemas.microsoft.com/office/drawing/2014/main" id="{00E50FB0-2C59-41DE-983F-17B2899D5BF1}"/>
              </a:ext>
            </a:extLst>
          </p:cNvPr>
          <p:cNvGrpSpPr/>
          <p:nvPr userDrawn="1"/>
        </p:nvGrpSpPr>
        <p:grpSpPr>
          <a:xfrm rot="16200000">
            <a:off x="10868093" y="5933555"/>
            <a:ext cx="1511929" cy="336961"/>
            <a:chOff x="10316749" y="6254340"/>
            <a:chExt cx="1511929" cy="336961"/>
          </a:xfrm>
        </p:grpSpPr>
        <p:cxnSp>
          <p:nvCxnSpPr>
            <p:cNvPr id="67" name="Conector recto 66">
              <a:extLst>
                <a:ext uri="{FF2B5EF4-FFF2-40B4-BE49-F238E27FC236}">
                  <a16:creationId xmlns:a16="http://schemas.microsoft.com/office/drawing/2014/main" id="{0B5E5ACD-5EE8-41AE-A7CB-09A01FA7AE4F}"/>
                </a:ext>
              </a:extLst>
            </p:cNvPr>
            <p:cNvCxnSpPr/>
            <p:nvPr/>
          </p:nvCxnSpPr>
          <p:spPr>
            <a:xfrm>
              <a:off x="10316749" y="6418907"/>
              <a:ext cx="1511929" cy="0"/>
            </a:xfrm>
            <a:prstGeom prst="line">
              <a:avLst/>
            </a:prstGeom>
            <a:noFill/>
            <a:ln w="28575" cap="flat" cmpd="sng" algn="ctr">
              <a:solidFill>
                <a:srgbClr val="342956"/>
              </a:solidFill>
              <a:prstDash val="solid"/>
            </a:ln>
            <a:effectLst/>
          </p:spPr>
        </p:cxnSp>
        <p:grpSp>
          <p:nvGrpSpPr>
            <p:cNvPr id="68" name="Grupo 67">
              <a:extLst>
                <a:ext uri="{FF2B5EF4-FFF2-40B4-BE49-F238E27FC236}">
                  <a16:creationId xmlns:a16="http://schemas.microsoft.com/office/drawing/2014/main" id="{D4AF5D90-49A0-4B6E-B6D5-F4544A51B456}"/>
                </a:ext>
              </a:extLst>
            </p:cNvPr>
            <p:cNvGrpSpPr/>
            <p:nvPr/>
          </p:nvGrpSpPr>
          <p:grpSpPr>
            <a:xfrm>
              <a:off x="11339998" y="6259547"/>
              <a:ext cx="331754" cy="331754"/>
              <a:chOff x="10263929" y="5640421"/>
              <a:chExt cx="657377" cy="657377"/>
            </a:xfrm>
          </p:grpSpPr>
          <p:grpSp>
            <p:nvGrpSpPr>
              <p:cNvPr id="73" name="Grupo 72">
                <a:extLst>
                  <a:ext uri="{FF2B5EF4-FFF2-40B4-BE49-F238E27FC236}">
                    <a16:creationId xmlns:a16="http://schemas.microsoft.com/office/drawing/2014/main" id="{1B9CD3A6-143A-4A9A-AEA5-8EFA2526BA04}"/>
                  </a:ext>
                </a:extLst>
              </p:cNvPr>
              <p:cNvGrpSpPr/>
              <p:nvPr/>
            </p:nvGrpSpPr>
            <p:grpSpPr>
              <a:xfrm rot="10800000">
                <a:off x="10263929" y="5640421"/>
                <a:ext cx="657377" cy="657377"/>
                <a:chOff x="4690986" y="782083"/>
                <a:chExt cx="657377" cy="657377"/>
              </a:xfrm>
            </p:grpSpPr>
            <p:sp>
              <p:nvSpPr>
                <p:cNvPr id="75" name="Elipse 74">
                  <a:extLst>
                    <a:ext uri="{FF2B5EF4-FFF2-40B4-BE49-F238E27FC236}">
                      <a16:creationId xmlns:a16="http://schemas.microsoft.com/office/drawing/2014/main" id="{83075099-1126-438A-96B5-701C653A1AB1}"/>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76" name="Elipse 75">
                  <a:extLst>
                    <a:ext uri="{FF2B5EF4-FFF2-40B4-BE49-F238E27FC236}">
                      <a16:creationId xmlns:a16="http://schemas.microsoft.com/office/drawing/2014/main" id="{08EDA9B9-6013-491E-9C42-58E9C5D8D45E}"/>
                    </a:ext>
                  </a:extLst>
                </p:cNvPr>
                <p:cNvSpPr/>
                <p:nvPr/>
              </p:nvSpPr>
              <p:spPr>
                <a:xfrm>
                  <a:off x="4767187" y="858283"/>
                  <a:ext cx="504977" cy="504977"/>
                </a:xfrm>
                <a:prstGeom prst="ellipse">
                  <a:avLst/>
                </a:prstGeom>
                <a:solidFill>
                  <a:srgbClr val="342956"/>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74" name="Elipse 73">
                <a:extLst>
                  <a:ext uri="{FF2B5EF4-FFF2-40B4-BE49-F238E27FC236}">
                    <a16:creationId xmlns:a16="http://schemas.microsoft.com/office/drawing/2014/main" id="{F9DCEF60-FA5F-43AB-8A21-3A697C021CEB}"/>
                  </a:ext>
                </a:extLst>
              </p:cNvPr>
              <p:cNvSpPr/>
              <p:nvPr/>
            </p:nvSpPr>
            <p:spPr>
              <a:xfrm rot="10800000">
                <a:off x="10452241" y="5820079"/>
                <a:ext cx="293080" cy="293080"/>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grpSp>
          <p:nvGrpSpPr>
            <p:cNvPr id="69" name="Grupo 68">
              <a:extLst>
                <a:ext uri="{FF2B5EF4-FFF2-40B4-BE49-F238E27FC236}">
                  <a16:creationId xmlns:a16="http://schemas.microsoft.com/office/drawing/2014/main" id="{684D1E21-5381-43D1-9BAA-3DA06C3E1422}"/>
                </a:ext>
              </a:extLst>
            </p:cNvPr>
            <p:cNvGrpSpPr/>
            <p:nvPr/>
          </p:nvGrpSpPr>
          <p:grpSpPr>
            <a:xfrm rot="10800000">
              <a:off x="10542878" y="6254340"/>
              <a:ext cx="331754" cy="331754"/>
              <a:chOff x="4690986" y="782083"/>
              <a:chExt cx="657377" cy="657377"/>
            </a:xfrm>
          </p:grpSpPr>
          <p:sp>
            <p:nvSpPr>
              <p:cNvPr id="71" name="Elipse 70">
                <a:extLst>
                  <a:ext uri="{FF2B5EF4-FFF2-40B4-BE49-F238E27FC236}">
                    <a16:creationId xmlns:a16="http://schemas.microsoft.com/office/drawing/2014/main" id="{AA895F9C-7187-4052-9FCA-A2E53E3D1333}"/>
                  </a:ext>
                </a:extLst>
              </p:cNvPr>
              <p:cNvSpPr/>
              <p:nvPr/>
            </p:nvSpPr>
            <p:spPr>
              <a:xfrm>
                <a:off x="4690986" y="782083"/>
                <a:ext cx="657377" cy="657377"/>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72" name="Elipse 71">
                <a:extLst>
                  <a:ext uri="{FF2B5EF4-FFF2-40B4-BE49-F238E27FC236}">
                    <a16:creationId xmlns:a16="http://schemas.microsoft.com/office/drawing/2014/main" id="{8D897674-3DBD-4F6C-9D27-3181D7337893}"/>
                  </a:ext>
                </a:extLst>
              </p:cNvPr>
              <p:cNvSpPr/>
              <p:nvPr/>
            </p:nvSpPr>
            <p:spPr>
              <a:xfrm>
                <a:off x="4767185" y="860880"/>
                <a:ext cx="504976" cy="504976"/>
              </a:xfrm>
              <a:prstGeom prst="ellipse">
                <a:avLst/>
              </a:prstGeom>
              <a:solidFill>
                <a:srgbClr val="FFFFFF"/>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
          <p:nvSpPr>
            <p:cNvPr id="70" name="Elipse 69">
              <a:extLst>
                <a:ext uri="{FF2B5EF4-FFF2-40B4-BE49-F238E27FC236}">
                  <a16:creationId xmlns:a16="http://schemas.microsoft.com/office/drawing/2014/main" id="{965D09DB-ABDE-40A6-B446-252AFF975953}"/>
                </a:ext>
              </a:extLst>
            </p:cNvPr>
            <p:cNvSpPr/>
            <p:nvPr/>
          </p:nvSpPr>
          <p:spPr>
            <a:xfrm rot="10800000">
              <a:off x="10941438" y="6254340"/>
              <a:ext cx="331754" cy="331754"/>
            </a:xfrm>
            <a:prstGeom prst="ellipse">
              <a:avLst/>
            </a:prstGeom>
            <a:solidFill>
              <a:srgbClr val="F7AC3B"/>
            </a:solidFill>
            <a:ln w="25400" cap="flat" cmpd="sng" algn="ctr">
              <a:solidFill>
                <a:srgbClr val="34295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grpSp>
    </p:spTree>
    <p:extLst>
      <p:ext uri="{BB962C8B-B14F-4D97-AF65-F5344CB8AC3E}">
        <p14:creationId xmlns:p14="http://schemas.microsoft.com/office/powerpoint/2010/main" val="257363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124;p3">
            <a:extLst>
              <a:ext uri="{FF2B5EF4-FFF2-40B4-BE49-F238E27FC236}">
                <a16:creationId xmlns:a16="http://schemas.microsoft.com/office/drawing/2014/main" id="{D5AE9324-1005-4C0F-AC49-878F983877E4}"/>
              </a:ext>
            </a:extLst>
          </p:cNvPr>
          <p:cNvSpPr/>
          <p:nvPr userDrawn="1"/>
        </p:nvSpPr>
        <p:spPr>
          <a:xfrm>
            <a:off x="1" y="-25425"/>
            <a:ext cx="12192000" cy="622743"/>
          </a:xfrm>
          <a:custGeom>
            <a:avLst/>
            <a:gdLst/>
            <a:ahLst/>
            <a:cxnLst/>
            <a:rect l="l" t="t" r="r" b="b"/>
            <a:pathLst>
              <a:path w="12186285" h="614680" extrusionOk="0">
                <a:moveTo>
                  <a:pt x="12185675" y="614286"/>
                </a:moveTo>
                <a:lnTo>
                  <a:pt x="0" y="614286"/>
                </a:lnTo>
                <a:lnTo>
                  <a:pt x="0" y="0"/>
                </a:lnTo>
                <a:lnTo>
                  <a:pt x="12185675" y="0"/>
                </a:lnTo>
                <a:lnTo>
                  <a:pt x="12185675" y="614286"/>
                </a:lnTo>
                <a:close/>
              </a:path>
            </a:pathLst>
          </a:custGeom>
          <a:solidFill>
            <a:srgbClr val="34295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8" name="Imagen 7">
            <a:extLst>
              <a:ext uri="{FF2B5EF4-FFF2-40B4-BE49-F238E27FC236}">
                <a16:creationId xmlns:a16="http://schemas.microsoft.com/office/drawing/2014/main" id="{0CC9E905-EF74-45A8-981D-E222157C9978}"/>
              </a:ext>
            </a:extLst>
          </p:cNvPr>
          <p:cNvPicPr>
            <a:picLocks noChangeAspect="1"/>
          </p:cNvPicPr>
          <p:nvPr userDrawn="1"/>
        </p:nvPicPr>
        <p:blipFill>
          <a:blip r:embed="rId17"/>
          <a:srcRect/>
          <a:stretch/>
        </p:blipFill>
        <p:spPr>
          <a:xfrm>
            <a:off x="9505950" y="72024"/>
            <a:ext cx="2419299" cy="436381"/>
          </a:xfrm>
          <a:prstGeom prst="rect">
            <a:avLst/>
          </a:prstGeom>
        </p:spPr>
      </p:pic>
      <p:grpSp>
        <p:nvGrpSpPr>
          <p:cNvPr id="9" name="Grupo 8">
            <a:extLst>
              <a:ext uri="{FF2B5EF4-FFF2-40B4-BE49-F238E27FC236}">
                <a16:creationId xmlns:a16="http://schemas.microsoft.com/office/drawing/2014/main" id="{E2F70ED6-D940-4A76-A5F6-7518F2654D95}"/>
              </a:ext>
            </a:extLst>
          </p:cNvPr>
          <p:cNvGrpSpPr/>
          <p:nvPr userDrawn="1"/>
        </p:nvGrpSpPr>
        <p:grpSpPr>
          <a:xfrm>
            <a:off x="257226" y="119785"/>
            <a:ext cx="332321" cy="332321"/>
            <a:chOff x="2810728" y="204186"/>
            <a:chExt cx="332321" cy="332321"/>
          </a:xfrm>
        </p:grpSpPr>
        <p:grpSp>
          <p:nvGrpSpPr>
            <p:cNvPr id="10" name="Grupo 9">
              <a:extLst>
                <a:ext uri="{FF2B5EF4-FFF2-40B4-BE49-F238E27FC236}">
                  <a16:creationId xmlns:a16="http://schemas.microsoft.com/office/drawing/2014/main" id="{39D6EAF0-16D3-4078-83DF-FFBA0C3247AD}"/>
                </a:ext>
              </a:extLst>
            </p:cNvPr>
            <p:cNvGrpSpPr/>
            <p:nvPr/>
          </p:nvGrpSpPr>
          <p:grpSpPr>
            <a:xfrm>
              <a:off x="2810728" y="204186"/>
              <a:ext cx="332321" cy="332321"/>
              <a:chOff x="2810728" y="204186"/>
              <a:chExt cx="332321" cy="332321"/>
            </a:xfrm>
            <a:effectLst>
              <a:outerShdw dir="2700000" sx="103000" sy="103000" algn="tl" rotWithShape="0">
                <a:prstClr val="black">
                  <a:alpha val="38000"/>
                </a:prstClr>
              </a:outerShdw>
            </a:effectLst>
          </p:grpSpPr>
          <p:sp>
            <p:nvSpPr>
              <p:cNvPr id="12" name="Elipse 11">
                <a:extLst>
                  <a:ext uri="{FF2B5EF4-FFF2-40B4-BE49-F238E27FC236}">
                    <a16:creationId xmlns:a16="http://schemas.microsoft.com/office/drawing/2014/main" id="{EE5D436D-4682-49B4-A2EE-4CBBD6394572}"/>
                  </a:ext>
                </a:extLst>
              </p:cNvPr>
              <p:cNvSpPr/>
              <p:nvPr/>
            </p:nvSpPr>
            <p:spPr>
              <a:xfrm>
                <a:off x="2810728" y="204186"/>
                <a:ext cx="332321" cy="3323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Elipse 12">
                <a:extLst>
                  <a:ext uri="{FF2B5EF4-FFF2-40B4-BE49-F238E27FC236}">
                    <a16:creationId xmlns:a16="http://schemas.microsoft.com/office/drawing/2014/main" id="{BFBB890C-AF00-49D1-890C-D2B40972E642}"/>
                  </a:ext>
                </a:extLst>
              </p:cNvPr>
              <p:cNvSpPr/>
              <p:nvPr/>
            </p:nvSpPr>
            <p:spPr>
              <a:xfrm>
                <a:off x="2842169" y="235627"/>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1" name="Google Shape;142;p3">
              <a:extLst>
                <a:ext uri="{FF2B5EF4-FFF2-40B4-BE49-F238E27FC236}">
                  <a16:creationId xmlns:a16="http://schemas.microsoft.com/office/drawing/2014/main" id="{F3CAF454-C197-4ABF-87C0-D400315BF678}"/>
                </a:ext>
              </a:extLst>
            </p:cNvPr>
            <p:cNvSpPr txBox="1"/>
            <p:nvPr/>
          </p:nvSpPr>
          <p:spPr>
            <a:xfrm>
              <a:off x="2887034" y="245246"/>
              <a:ext cx="179705" cy="232105"/>
            </a:xfrm>
            <a:prstGeom prst="rect">
              <a:avLst/>
            </a:prstGeom>
            <a:noFill/>
            <a:ln>
              <a:noFill/>
            </a:ln>
          </p:spPr>
          <p:txBody>
            <a:bodyPr spcFirstLastPara="1" wrap="square" lIns="0" tIns="16500" rIns="0" bIns="0" anchor="t" anchorCtr="0">
              <a:spAutoFit/>
            </a:bodyPr>
            <a:lstStyle/>
            <a:p>
              <a:pPr marL="12700" marR="0" lvl="0" indent="0" algn="ctr" rtl="0">
                <a:lnSpc>
                  <a:spcPct val="100000"/>
                </a:lnSpc>
                <a:spcBef>
                  <a:spcPts val="0"/>
                </a:spcBef>
                <a:spcAft>
                  <a:spcPts val="0"/>
                </a:spcAft>
                <a:buNone/>
              </a:pPr>
              <a:endParaRPr dirty="0">
                <a:solidFill>
                  <a:schemeClr val="bg1"/>
                </a:solidFill>
                <a:latin typeface="Calibri"/>
                <a:ea typeface="Calibri"/>
                <a:cs typeface="Calibri"/>
                <a:sym typeface="Calibri"/>
              </a:endParaRPr>
            </a:p>
          </p:txBody>
        </p:sp>
      </p:grpSp>
      <p:sp>
        <p:nvSpPr>
          <p:cNvPr id="14" name="Google Shape;12;p16">
            <a:extLst>
              <a:ext uri="{FF2B5EF4-FFF2-40B4-BE49-F238E27FC236}">
                <a16:creationId xmlns:a16="http://schemas.microsoft.com/office/drawing/2014/main" id="{ADFE69D2-85F1-436F-9505-CBD41255E45E}"/>
              </a:ext>
            </a:extLst>
          </p:cNvPr>
          <p:cNvSpPr txBox="1">
            <a:spLocks noGrp="1"/>
          </p:cNvSpPr>
          <p:nvPr>
            <p:ph type="sldNum" idx="4"/>
          </p:nvPr>
        </p:nvSpPr>
        <p:spPr>
          <a:xfrm>
            <a:off x="257223" y="178222"/>
            <a:ext cx="332321" cy="215444"/>
          </a:xfrm>
          <a:prstGeom prst="rect">
            <a:avLst/>
          </a:prstGeom>
          <a:noFill/>
          <a:ln>
            <a:noFill/>
          </a:ln>
        </p:spPr>
        <p:txBody>
          <a:bodyPr spcFirstLastPara="1" wrap="square" lIns="0" tIns="0" rIns="0" bIns="0" anchor="t" anchorCtr="0">
            <a:spAutoFit/>
          </a:bodyPr>
          <a:lstStyle>
            <a:lvl1pPr marL="0" marR="0" lvl="0" indent="0" algn="ctr" rtl="0">
              <a:spcBef>
                <a:spcPts val="0"/>
              </a:spcBef>
              <a:buNone/>
              <a:defRPr sz="1400" b="0">
                <a:solidFill>
                  <a:schemeClr val="bg1"/>
                </a:solidFill>
                <a:latin typeface="+mn-lt"/>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fld id="{2BD88AD7-A676-4214-86CE-92C0CE3D14DC}" type="slidenum">
              <a:rPr lang="es-CO" smtClean="0"/>
              <a:t>‹Nº›</a:t>
            </a:fld>
            <a:endParaRPr lang="es-CO" dirty="0"/>
          </a:p>
        </p:txBody>
      </p:sp>
      <p:sp>
        <p:nvSpPr>
          <p:cNvPr id="15" name="Marcador de texto 2">
            <a:extLst>
              <a:ext uri="{FF2B5EF4-FFF2-40B4-BE49-F238E27FC236}">
                <a16:creationId xmlns:a16="http://schemas.microsoft.com/office/drawing/2014/main" id="{018C79D9-458B-4737-B61B-4C5035FEE3EE}"/>
              </a:ext>
            </a:extLst>
          </p:cNvPr>
          <p:cNvSpPr txBox="1">
            <a:spLocks/>
          </p:cNvSpPr>
          <p:nvPr userDrawn="1"/>
        </p:nvSpPr>
        <p:spPr>
          <a:xfrm>
            <a:off x="846766" y="147280"/>
            <a:ext cx="5133472" cy="273167"/>
          </a:xfrm>
          <a:prstGeom prst="rect">
            <a:avLst/>
          </a:prstGeom>
        </p:spPr>
        <p:txBody>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2400" b="0" i="0" u="none" strike="noStrike" cap="none">
                <a:solidFill>
                  <a:schemeClr val="tx1">
                    <a:tint val="75000"/>
                  </a:schemeClr>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2000" b="0" i="0" u="none" strike="noStrike" cap="none">
                <a:solidFill>
                  <a:schemeClr val="tx1">
                    <a:tint val="75000"/>
                  </a:schemeClr>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800" b="0" i="0" u="none" strike="noStrike" cap="none">
                <a:solidFill>
                  <a:schemeClr val="tx1">
                    <a:tint val="75000"/>
                  </a:schemeClr>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600" b="0" i="0" u="none" strike="noStrike" cap="none">
                <a:solidFill>
                  <a:schemeClr val="tx1">
                    <a:tint val="75000"/>
                  </a:schemeClr>
                </a:solidFill>
                <a:latin typeface="Arial"/>
                <a:ea typeface="Arial"/>
                <a:cs typeface="Arial"/>
                <a:sym typeface="Arial"/>
              </a:defRPr>
            </a:lvl9pPr>
          </a:lstStyle>
          <a:p>
            <a:r>
              <a:rPr kumimoji="0" lang="en-US" sz="1400" b="0" i="0" u="none" strike="noStrike" kern="0" cap="none" spc="0" normalizeH="0" baseline="0" noProof="0" dirty="0">
                <a:ln>
                  <a:noFill/>
                </a:ln>
                <a:solidFill>
                  <a:schemeClr val="bg1"/>
                </a:solidFill>
                <a:effectLst/>
                <a:uLnTx/>
                <a:uFillTx/>
                <a:latin typeface="+mn-lt"/>
                <a:cs typeface="Arial"/>
                <a:sym typeface="Arial"/>
              </a:rPr>
              <a:t>Introduction to Network Science</a:t>
            </a:r>
          </a:p>
        </p:txBody>
      </p:sp>
    </p:spTree>
    <p:extLst>
      <p:ext uri="{BB962C8B-B14F-4D97-AF65-F5344CB8AC3E}">
        <p14:creationId xmlns:p14="http://schemas.microsoft.com/office/powerpoint/2010/main" val="3613578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5" r:id="rId4"/>
    <p:sldLayoutId id="2147483651" r:id="rId5"/>
    <p:sldLayoutId id="2147483652" r:id="rId6"/>
    <p:sldLayoutId id="2147483653" r:id="rId7"/>
    <p:sldLayoutId id="2147483661" r:id="rId8"/>
    <p:sldLayoutId id="2147483654" r:id="rId9"/>
    <p:sldLayoutId id="2147483662" r:id="rId10"/>
    <p:sldLayoutId id="2147483663" r:id="rId11"/>
    <p:sldLayoutId id="2147483664" r:id="rId12"/>
    <p:sldLayoutId id="2147483655" r:id="rId13"/>
    <p:sldLayoutId id="2147483656" r:id="rId14"/>
    <p:sldLayoutId id="2147483666"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hyperlink" Target="https://vimeo.com/31490438" TargetMode="Externa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www.networkpages.nl/CustomMedia/"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0.png"/><Relationship Id="rId7" Type="http://schemas.openxmlformats.org/officeDocument/2006/relationships/hyperlink" Target="https://studentwork.prattsi.org/infovis/visualization/a-network-for-dolphins/" TargetMode="External"/><Relationship Id="rId2" Type="http://schemas.openxmlformats.org/officeDocument/2006/relationships/hyperlink" Target="https://www.youtube.com/watch?v=TcxZSmzPw8k&amp;list=PLqzLNw_z6y7S31yg_2aJj3VGCohJyPe-T&amp;index=5" TargetMode="Externa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ttH7sQ48n5k" TargetMode="External"/><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imgflip.com/meme/X-X-Everywhere" TargetMode="External"/><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profesores.is.escuelaing.edu.co/~amelendez/Neda20251/FirefliesRed.html"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4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6.png"/><Relationship Id="rId5" Type="http://schemas.openxmlformats.org/officeDocument/2006/relationships/slideLayout" Target="../slideLayouts/slideLayout7.xml"/><Relationship Id="rId4" Type="http://schemas.openxmlformats.org/officeDocument/2006/relationships/video" Target="../media/media2.mov"/></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gephi.org/gephi-lite/?file=https://raw.githubusercontent.com/jamelende/GephiFiles/549e28f2de2eca9a836b0edf70f01f187f4c2774/MorenoDef.graphml.gex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gephi.org/gephi-lite/?file=https://raw.githubusercontent.com/jamelende/GephiFiles/7297cd20ef49f4e4db56e2e4b99237f479437599/KarateDef.graphml.gex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gephi.org/gephi-lite/?file=https://raw.githubusercontent.com/jamelende/GephiFiles/a2f7c80b443d1c1c244e711cec8192dff617ff43/HuelgaDef.graphml.gexf" TargetMode="Externa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https://gephi.org/gephi-lite/?file=https://raw.githubusercontent.com/jamelende/GephiFiles/fcfc09dbfb3364b43ba9e1692ef52d1f3ddd3dfa/AdamicDef.graphml.gexf" TargetMode="External"/><Relationship Id="rId7" Type="http://schemas.openxmlformats.org/officeDocument/2006/relationships/image" Target="../media/image1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youtube.com/watch?v=AJGGiAb47S4&amp;t=16s" TargetMode="Externa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ephi.org/gephi-lite/?file=https://raw.githubusercontent.com/jamelende/GephiFiles/11562cff1e2743b343af00e81cfce229ad220d5f/CelegansDef.graphml.gexf" TargetMode="External"/><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8" Type="http://schemas.openxmlformats.org/officeDocument/2006/relationships/hyperlink" Target="https://gephi.org/gephi-lite/?file=https://raw.githubusercontent.com/jamelende/GephiFiles/3bb0d619862f4d47ace576fac95b0679646969bd/NetScienceDef.graphml" TargetMode="External"/><Relationship Id="rId3" Type="http://schemas.openxmlformats.org/officeDocument/2006/relationships/image" Target="../media/image24.png"/><Relationship Id="rId7" Type="http://schemas.openxmlformats.org/officeDocument/2006/relationships/hyperlink" Target="https://gephi.org/gephi-lite/?file=https://raw.githubusercontent.com/jamelende/GephiFiles/b7690787cd1f5bf440c8383679091db49e7e247c/DolphinsDef.graphml" TargetMode="External"/><Relationship Id="rId2" Type="http://schemas.openxmlformats.org/officeDocument/2006/relationships/hyperlink" Target="https://gephi.org/gephi-lite/?file=https://raw.githubusercontent.com/jamelende/GephiFiles/1b03b239f5041ab13aed2a9a3c8b2c5dcffe3b66/ProteinDef.graphml" TargetMode="External"/><Relationship Id="rId1" Type="http://schemas.openxmlformats.org/officeDocument/2006/relationships/slideLayout" Target="../slideLayouts/slideLayout7.xml"/><Relationship Id="rId6" Type="http://schemas.openxmlformats.org/officeDocument/2006/relationships/hyperlink" Target="https://gephi.org/gephi-lite/?file=https://raw.githubusercontent.com/jamelende/GephiFiles/f81164f1bfce09b20e41328b8fd6a696ad908617/ThronesDef.graphml.gexf" TargetMode="External"/><Relationship Id="rId5" Type="http://schemas.openxmlformats.org/officeDocument/2006/relationships/hyperlink" Target="https://gephi.org/gephi-lite/?file=https://raw.githubusercontent.com/jamelende/GephiFiles/5d9ab52907029e7deff6e229fae0249dafa668d8/FlavorsDef.graphml" TargetMode="External"/><Relationship Id="rId4" Type="http://schemas.openxmlformats.org/officeDocument/2006/relationships/hyperlink" Target="https://gephi.org/gephi-lite/?file=https://raw.githubusercontent.com/jamelende/GephiFiles/4a083c104777bfe0e5cd6e0ce70f5129914ec053/CoraDef.graph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10.png"/><Relationship Id="rId7" Type="http://schemas.openxmlformats.org/officeDocument/2006/relationships/hyperlink" Target="https://www.youtube.com/watch?v=wadBvDPeE4E&amp;rco=1" TargetMode="External"/><Relationship Id="rId2" Type="http://schemas.openxmlformats.org/officeDocument/2006/relationships/hyperlink" Target="https://networksciencebook.com/images/ch-01/video-1-1.m4v" TargetMode="External"/><Relationship Id="rId1" Type="http://schemas.openxmlformats.org/officeDocument/2006/relationships/slideLayout" Target="../slideLayouts/slideLayout7.xml"/><Relationship Id="rId6" Type="http://schemas.openxmlformats.org/officeDocument/2006/relationships/hyperlink" Target="https://www.youtube.com/watch?v=0cAeDyHj6gM" TargetMode="External"/><Relationship Id="rId5" Type="http://schemas.openxmlformats.org/officeDocument/2006/relationships/hyperlink" Target="https://www.youtube.com/watch?v=5uEBl2x78SI" TargetMode="External"/><Relationship Id="rId4" Type="http://schemas.openxmlformats.org/officeDocument/2006/relationships/image" Target="../media/image11.svg"/><Relationship Id="rId9" Type="http://schemas.openxmlformats.org/officeDocument/2006/relationships/image" Target="../media/image63.jpeg"/></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hyperlink" Target="https://gephi.org/gephi-lite/?file=https://raw.githubusercontent.com/jamelende/GephiFiles/5cf7d504fa8af4d76503f29fa439861841b400b0/MorenoAttrDef.graphml" TargetMode="Externa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hyperlink" Target="https://oracleofbacon.org/graph.php" TargetMode="External"/><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youtube.com/watch?v=-FnN5euhud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FnN5euhudA"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youtube.com/watch?v=-FnN5euhudA"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JAB_plj2rbA&amp;list=PLoROMvodv4rPLKxIpqhjhPgdQy7imNkDn&amp;index=3&amp;t=2s" TargetMode="External"/><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11.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8.jpeg"/><Relationship Id="rId2" Type="http://schemas.openxmlformats.org/officeDocument/2006/relationships/hyperlink" Target="https://www.youtube.com/watch?v=qB8YnTpCzEU"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11.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hyperlink" Target="https://www.hoover.org/research/combating-cyberattacks-age-globalization" TargetMode="External"/><Relationship Id="rId3" Type="http://schemas.openxmlformats.org/officeDocument/2006/relationships/hyperlink" Target="https://eravilaipnada.wordpress.com/wp-content/uploads/2016/01/barabasi-2012.pdf" TargetMode="External"/><Relationship Id="rId7" Type="http://schemas.openxmlformats.org/officeDocument/2006/relationships/hyperlink" Target="https://eduinf.eu/2012/03/15/co-citation-analysis-of-the-topic-social-network-analysis/" TargetMode="External"/><Relationship Id="rId2" Type="http://schemas.openxmlformats.org/officeDocument/2006/relationships/hyperlink" Target="https://dl.acm.org/doi/10.1145/1134271.1134277" TargetMode="External"/><Relationship Id="rId1" Type="http://schemas.openxmlformats.org/officeDocument/2006/relationships/slideLayout" Target="../slideLayouts/slideLayout13.xml"/><Relationship Id="rId6" Type="http://schemas.openxmlformats.org/officeDocument/2006/relationships/hyperlink" Target="https://www.frontiersin.org/journals/aging-neuroscience/articles/10.3389/fnagi.2014.00089/full" TargetMode="External"/><Relationship Id="rId5" Type="http://schemas.openxmlformats.org/officeDocument/2006/relationships/hyperlink" Target="https://www.researchgate.net/figure/a-Biological-Neurons-connected-by-Synapses-Soma-neuron-body-b-Typical-Artificial_fig1_358306650" TargetMode="External"/><Relationship Id="rId4" Type="http://schemas.openxmlformats.org/officeDocument/2006/relationships/hyperlink" Target="https://medium.com/@amaboh/simplifying-graph-learning-gnns-understanding-the-basics-and-their-applications-ae152eed57a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pure.psu.edu/en/publications/labor-dispute-reconciliation-in-a-forest-products-manufacturing-f" TargetMode="External"/><Relationship Id="rId7" Type="http://schemas.openxmlformats.org/officeDocument/2006/relationships/hyperlink" Target="https://barabasi.com/media/pub_imports/files/919.pdf" TargetMode="External"/><Relationship Id="rId2" Type="http://schemas.openxmlformats.org/officeDocument/2006/relationships/hyperlink" Target="https://neo4j.com/blog/graph-data-science/insider-guide-graph-data-science-brief-overview/" TargetMode="External"/><Relationship Id="rId1" Type="http://schemas.openxmlformats.org/officeDocument/2006/relationships/slideLayout" Target="../slideLayouts/slideLayout13.xml"/><Relationship Id="rId6" Type="http://schemas.openxmlformats.org/officeDocument/2006/relationships/hyperlink" Target="https://www.caida.org/about/annualreports/1998/" TargetMode="External"/><Relationship Id="rId5" Type="http://schemas.openxmlformats.org/officeDocument/2006/relationships/hyperlink" Target="https://www.nature.com/nature/volumes/508/issues/7495" TargetMode="External"/><Relationship Id="rId4" Type="http://schemas.openxmlformats.org/officeDocument/2006/relationships/hyperlink" Target="https://www.researchgate.net/publication/357224672_Modularity_and_Dynamics_on_Complex_Networks"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zdnet.com/article/google-ponders-the-shortcomings-of-machine-learning/" TargetMode="External"/><Relationship Id="rId7" Type="http://schemas.openxmlformats.org/officeDocument/2006/relationships/hyperlink" Target="https://studentwork.prattsi.org/infovis/visualization/a-network-for-dolphins/" TargetMode="External"/><Relationship Id="rId2" Type="http://schemas.openxmlformats.org/officeDocument/2006/relationships/hyperlink" Target="https://www.cambridge.org/core/books/exploratory-social-network-analysis-with-pajek/6F8EE2512CB7C6D233DB2DAC3886D4F5" TargetMode="External"/><Relationship Id="rId1" Type="http://schemas.openxmlformats.org/officeDocument/2006/relationships/slideLayout" Target="../slideLayouts/slideLayout13.xml"/><Relationship Id="rId6" Type="http://schemas.openxmlformats.org/officeDocument/2006/relationships/hyperlink" Target="https://www.researchgate.net/publication/248519014_An_Information_Flow_Model_for_Conflict_and_Fission_in_Small_Groups1" TargetMode="External"/><Relationship Id="rId5" Type="http://schemas.openxmlformats.org/officeDocument/2006/relationships/hyperlink" Target="https://www.researchgate.net/figure/Sociogram-representing-friendship-among-school-pupils-original-title-and-image_fig1_333415495" TargetMode="External"/><Relationship Id="rId4" Type="http://schemas.openxmlformats.org/officeDocument/2006/relationships/hyperlink" Target="https://www.science.org/toc/science/325/5939"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ravilaipnada.wordpress.com/wp-content/uploads/2016/01/barabasi-2012.pdf" TargetMode="External"/><Relationship Id="rId2" Type="http://schemas.openxmlformats.org/officeDocument/2006/relationships/hyperlink" Target="http://barmpalias.net/teaching/courses/network_ucas_notes.pdf" TargetMode="External"/><Relationship Id="rId1" Type="http://schemas.openxmlformats.org/officeDocument/2006/relationships/slideLayout" Target="../slideLayouts/slideLayout13.xml"/><Relationship Id="rId6" Type="http://schemas.openxmlformats.org/officeDocument/2006/relationships/hyperlink" Target="http://www.barelyimaginedbeings.com/2012/10/" TargetMode="External"/><Relationship Id="rId5" Type="http://schemas.openxmlformats.org/officeDocument/2006/relationships/hyperlink" Target="https://www.researchgate.net/figure/a-Biological-Neurons-connected-by-Synapses-Soma-neuron-body-b-Typical-Artificial_fig1_358306650" TargetMode="External"/><Relationship Id="rId4" Type="http://schemas.openxmlformats.org/officeDocument/2006/relationships/hyperlink" Target="https://medium.com/@amaboh/simplifying-graph-learning-gnns-understanding-the-basics-and-their-applications-ae152eed57a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websites.umich.edu/~mejn/networks/" TargetMode="External"/><Relationship Id="rId3" Type="http://schemas.openxmlformats.org/officeDocument/2006/relationships/hyperlink" Target="https://eduinf.eu/2012/03/15/co-citation-analysis-of-the-topic-social-network-analysis/" TargetMode="External"/><Relationship Id="rId7" Type="http://schemas.openxmlformats.org/officeDocument/2006/relationships/hyperlink" Target="https://www.shutterstock.com/image-photo/communication-technology-internet-business-global-world-1554021845" TargetMode="External"/><Relationship Id="rId2" Type="http://schemas.openxmlformats.org/officeDocument/2006/relationships/hyperlink" Target="https://www.frontiersin.org/journals/aging-neuroscience/articles/10.3389/fnagi.2014.00089/full" TargetMode="External"/><Relationship Id="rId1" Type="http://schemas.openxmlformats.org/officeDocument/2006/relationships/slideLayout" Target="../slideLayouts/slideLayout13.xml"/><Relationship Id="rId6" Type="http://schemas.openxmlformats.org/officeDocument/2006/relationships/hyperlink" Target="https://upload.wikimedia.org/wikipedia/commons/9/9b/Social_Network_Analysis_Visualization.png" TargetMode="External"/><Relationship Id="rId5" Type="http://schemas.openxmlformats.org/officeDocument/2006/relationships/hyperlink" Target="https://thesocietypages.org/graphicsociology/page/7/" TargetMode="External"/><Relationship Id="rId4" Type="http://schemas.openxmlformats.org/officeDocument/2006/relationships/hyperlink" Target="https://www.hoover.org/research/combating-cyberattacks-age-globalization"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caida.org/about/annualreports/1998/" TargetMode="External"/><Relationship Id="rId3" Type="http://schemas.openxmlformats.org/officeDocument/2006/relationships/hyperlink" Target="https://web.stanford.edu/class/cs224w/slides/03-GNN1.pdf" TargetMode="External"/><Relationship Id="rId7" Type="http://schemas.openxmlformats.org/officeDocument/2006/relationships/hyperlink" Target="https://www.nature.com/nature/volumes/508/issues/7495" TargetMode="External"/><Relationship Id="rId2" Type="http://schemas.openxmlformats.org/officeDocument/2006/relationships/hyperlink" Target="https://neo4j.com/blog/graph-data-science/insider-guide-graph-data-science-brief-overview/" TargetMode="External"/><Relationship Id="rId1" Type="http://schemas.openxmlformats.org/officeDocument/2006/relationships/slideLayout" Target="../slideLayouts/slideLayout13.xml"/><Relationship Id="rId6" Type="http://schemas.openxmlformats.org/officeDocument/2006/relationships/hyperlink" Target="https://slate.com/technology/2014/10/j-l-moreno-a-psychologists-30s-experiments-invented-social-networking.html" TargetMode="External"/><Relationship Id="rId5" Type="http://schemas.openxmlformats.org/officeDocument/2006/relationships/hyperlink" Target="https://www.researchgate.net/publication/357224672_Modularity_and_Dynamics_on_Complex_Networks" TargetMode="External"/><Relationship Id="rId4" Type="http://schemas.openxmlformats.org/officeDocument/2006/relationships/hyperlink" Target="https://www.fer.unizg.hr/_download/repository/1_Predavanje_2022.pdf" TargetMode="External"/><Relationship Id="rId9" Type="http://schemas.openxmlformats.org/officeDocument/2006/relationships/hyperlink" Target="https://barabasi.com/media/pub_imports/files/919.pdf"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science.org/toc/science/325/5939" TargetMode="External"/><Relationship Id="rId7" Type="http://schemas.openxmlformats.org/officeDocument/2006/relationships/hyperlink" Target="https://dataak.com/blog/%D9%85%D8%A7-%D9%88-%D8%AC%D9%87%D8%A7%D9%86-%D8%B4%D8%A8%DA%A9%D9%87-%D9%87%D8%A7/" TargetMode="External"/><Relationship Id="rId2" Type="http://schemas.openxmlformats.org/officeDocument/2006/relationships/hyperlink" Target="https://www.cambridge.org/core/books/exploratory-social-network-analysis-with-pajek/6F8EE2512CB7C6D233DB2DAC3886D4F5" TargetMode="External"/><Relationship Id="rId1" Type="http://schemas.openxmlformats.org/officeDocument/2006/relationships/slideLayout" Target="../slideLayouts/slideLayout13.xml"/><Relationship Id="rId6" Type="http://schemas.openxmlformats.org/officeDocument/2006/relationships/hyperlink" Target="https://www.researchgate.net/publication/248519014_An_Information_Flow_Model_for_Conflict_and_Fission_in_Small_Groups1" TargetMode="External"/><Relationship Id="rId5" Type="http://schemas.openxmlformats.org/officeDocument/2006/relationships/hyperlink" Target="https://opencourse.inf.ed.ac.uk/sites/default/files/https/opencourse.inf.ed.ac.uk/dbba/2023/08-community-detection-icompressed.pdf" TargetMode="External"/><Relationship Id="rId4" Type="http://schemas.openxmlformats.org/officeDocument/2006/relationships/hyperlink" Target="https://www.researchgate.net/figure/Sociogram-representing-friendship-among-school-pupils-original-title-and-image_fig1_333415495"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5B604CA-7F06-1355-F234-931EB3868C5A}"/>
              </a:ext>
            </a:extLst>
          </p:cNvPr>
          <p:cNvSpPr txBox="1"/>
          <p:nvPr/>
        </p:nvSpPr>
        <p:spPr>
          <a:xfrm>
            <a:off x="1254292" y="3399318"/>
            <a:ext cx="5673965" cy="369332"/>
          </a:xfrm>
          <a:prstGeom prst="rect">
            <a:avLst/>
          </a:prstGeom>
          <a:noFill/>
        </p:spPr>
        <p:txBody>
          <a:bodyPr wrap="square" rtlCol="0">
            <a:spAutoFit/>
          </a:bodyPr>
          <a:lstStyle/>
          <a:p>
            <a:r>
              <a:rPr kumimoji="0" lang="en-US" sz="1800" b="0" i="1" u="none" strike="noStrike" kern="1200" cap="none" spc="0" normalizeH="0" baseline="0" noProof="0" dirty="0">
                <a:ln>
                  <a:noFill/>
                </a:ln>
                <a:solidFill>
                  <a:srgbClr val="FFFFFF"/>
                </a:solidFill>
                <a:effectLst/>
                <a:uLnTx/>
                <a:uFillTx/>
                <a:latin typeface="Ancizar Sans"/>
                <a:ea typeface="+mn-ea"/>
                <a:cs typeface="+mn-cs"/>
              </a:rPr>
              <a:t>Professor</a:t>
            </a:r>
            <a:endParaRPr lang="en-US" noProof="0" dirty="0"/>
          </a:p>
        </p:txBody>
      </p:sp>
      <p:sp>
        <p:nvSpPr>
          <p:cNvPr id="3" name="CuadroTexto 2">
            <a:extLst>
              <a:ext uri="{FF2B5EF4-FFF2-40B4-BE49-F238E27FC236}">
                <a16:creationId xmlns:a16="http://schemas.microsoft.com/office/drawing/2014/main" id="{7D7AF558-4948-4B4E-600E-BD7D53F194DF}"/>
              </a:ext>
            </a:extLst>
          </p:cNvPr>
          <p:cNvSpPr txBox="1"/>
          <p:nvPr/>
        </p:nvSpPr>
        <p:spPr>
          <a:xfrm>
            <a:off x="1242491" y="3764935"/>
            <a:ext cx="6370923" cy="344710"/>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ncizar Sans Black" panose="020B0A02040300000003" pitchFamily="34" charset="0"/>
                <a:ea typeface="+mn-ea"/>
                <a:cs typeface="+mn-cs"/>
              </a:rPr>
              <a:t>Jorge Alfonso Meléndez Acuña</a:t>
            </a:r>
          </a:p>
        </p:txBody>
      </p:sp>
    </p:spTree>
    <p:extLst>
      <p:ext uri="{BB962C8B-B14F-4D97-AF65-F5344CB8AC3E}">
        <p14:creationId xmlns:p14="http://schemas.microsoft.com/office/powerpoint/2010/main" val="381670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05C2-0F5E-2D2B-A39B-F61F67EA77F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116ACA9-92C7-48D0-E9F1-752DC16A8D80}"/>
              </a:ext>
            </a:extLst>
          </p:cNvPr>
          <p:cNvSpPr>
            <a:spLocks noGrp="1"/>
          </p:cNvSpPr>
          <p:nvPr>
            <p:ph type="title"/>
          </p:nvPr>
        </p:nvSpPr>
        <p:spPr>
          <a:xfrm>
            <a:off x="1" y="781036"/>
            <a:ext cx="4588042" cy="657377"/>
          </a:xfrm>
        </p:spPr>
        <p:txBody>
          <a:bodyPr/>
          <a:lstStyle/>
          <a:p>
            <a:r>
              <a:rPr lang="en-US" sz="3600" noProof="0" dirty="0">
                <a:solidFill>
                  <a:schemeClr val="bg1"/>
                </a:solidFill>
                <a:latin typeface="Ancizar Sans Black" panose="020B0A02040300000003" pitchFamily="34" charset="0"/>
              </a:rPr>
              <a:t>Common Language </a:t>
            </a:r>
            <a:endParaRPr lang="en-US" noProof="0" dirty="0"/>
          </a:p>
        </p:txBody>
      </p:sp>
      <p:sp>
        <p:nvSpPr>
          <p:cNvPr id="2" name="Marcador de número de diapositiva 1">
            <a:extLst>
              <a:ext uri="{FF2B5EF4-FFF2-40B4-BE49-F238E27FC236}">
                <a16:creationId xmlns:a16="http://schemas.microsoft.com/office/drawing/2014/main" id="{8866F131-9412-38CB-2784-E7139BEE65EB}"/>
              </a:ext>
            </a:extLst>
          </p:cNvPr>
          <p:cNvSpPr>
            <a:spLocks noGrp="1"/>
          </p:cNvSpPr>
          <p:nvPr>
            <p:ph type="sldNum" idx="12"/>
          </p:nvPr>
        </p:nvSpPr>
        <p:spPr/>
        <p:txBody>
          <a:bodyPr/>
          <a:lstStyle/>
          <a:p>
            <a:fld id="{2BD88AD7-A676-4214-86CE-92C0CE3D14DC}" type="slidenum">
              <a:rPr lang="en-US" noProof="0" smtClean="0"/>
              <a:t>10</a:t>
            </a:fld>
            <a:endParaRPr lang="en-US" noProof="0" dirty="0"/>
          </a:p>
        </p:txBody>
      </p:sp>
      <p:sp>
        <p:nvSpPr>
          <p:cNvPr id="6" name="Marcador de texto 5">
            <a:extLst>
              <a:ext uri="{FF2B5EF4-FFF2-40B4-BE49-F238E27FC236}">
                <a16:creationId xmlns:a16="http://schemas.microsoft.com/office/drawing/2014/main" id="{632D9CFB-C8AB-65EC-6F1C-F3302C020FF4}"/>
              </a:ext>
            </a:extLst>
          </p:cNvPr>
          <p:cNvSpPr>
            <a:spLocks noGrp="1"/>
          </p:cNvSpPr>
          <p:nvPr>
            <p:ph type="body" sz="quarter" idx="11"/>
          </p:nvPr>
        </p:nvSpPr>
        <p:spPr/>
        <p:txBody>
          <a:bodyPr/>
          <a:lstStyle/>
          <a:p>
            <a:pPr marL="0" indent="0">
              <a:buNone/>
            </a:pPr>
            <a:r>
              <a:rPr lang="en-US" sz="1200" noProof="0" dirty="0">
                <a:latin typeface="Ancizar Sans" panose="020B0602040300000003" pitchFamily="34" charset="0"/>
              </a:rPr>
              <a:t>Reference: Albert-László </a:t>
            </a:r>
            <a:r>
              <a:rPr lang="en-US" sz="1200" noProof="0" dirty="0" err="1">
                <a:latin typeface="Ancizar Sans" panose="020B0602040300000003" pitchFamily="34" charset="0"/>
              </a:rPr>
              <a:t>Barabási</a:t>
            </a:r>
            <a:r>
              <a:rPr lang="en-US" sz="1200" noProof="0" dirty="0">
                <a:latin typeface="Ancizar Sans" panose="020B0602040300000003" pitchFamily="34" charset="0"/>
              </a:rPr>
              <a:t>. (2012). Network Science. Image 2.3 – p. 28. Real systems of quite different nature can have the same network representation.</a:t>
            </a:r>
          </a:p>
        </p:txBody>
      </p:sp>
      <p:pic>
        <p:nvPicPr>
          <p:cNvPr id="3" name="Imagen 2">
            <a:extLst>
              <a:ext uri="{FF2B5EF4-FFF2-40B4-BE49-F238E27FC236}">
                <a16:creationId xmlns:a16="http://schemas.microsoft.com/office/drawing/2014/main" id="{4BF2D154-F3A0-046D-3B17-703391527AF6}"/>
              </a:ext>
            </a:extLst>
          </p:cNvPr>
          <p:cNvPicPr>
            <a:picLocks noChangeAspect="1"/>
          </p:cNvPicPr>
          <p:nvPr/>
        </p:nvPicPr>
        <p:blipFill>
          <a:blip r:embed="rId2"/>
          <a:stretch>
            <a:fillRect/>
          </a:stretch>
        </p:blipFill>
        <p:spPr>
          <a:xfrm>
            <a:off x="2484964" y="1563106"/>
            <a:ext cx="7222072" cy="3840401"/>
          </a:xfrm>
          <a:prstGeom prst="rect">
            <a:avLst/>
          </a:prstGeom>
        </p:spPr>
      </p:pic>
      <p:grpSp>
        <p:nvGrpSpPr>
          <p:cNvPr id="4" name="Grupo 3">
            <a:extLst>
              <a:ext uri="{FF2B5EF4-FFF2-40B4-BE49-F238E27FC236}">
                <a16:creationId xmlns:a16="http://schemas.microsoft.com/office/drawing/2014/main" id="{16B8F26D-C880-C976-239C-FCEF5322AA65}"/>
              </a:ext>
            </a:extLst>
          </p:cNvPr>
          <p:cNvGrpSpPr/>
          <p:nvPr/>
        </p:nvGrpSpPr>
        <p:grpSpPr>
          <a:xfrm>
            <a:off x="6293895" y="5364281"/>
            <a:ext cx="1704635" cy="404453"/>
            <a:chOff x="5854700" y="5412581"/>
            <a:chExt cx="1704635" cy="404453"/>
          </a:xfrm>
        </p:grpSpPr>
        <p:cxnSp>
          <p:nvCxnSpPr>
            <p:cNvPr id="10" name="Conector recto 9">
              <a:extLst>
                <a:ext uri="{FF2B5EF4-FFF2-40B4-BE49-F238E27FC236}">
                  <a16:creationId xmlns:a16="http://schemas.microsoft.com/office/drawing/2014/main" id="{91B98940-6046-B2B9-5765-4EEB86C74D11}"/>
                </a:ext>
              </a:extLst>
            </p:cNvPr>
            <p:cNvCxnSpPr/>
            <p:nvPr/>
          </p:nvCxnSpPr>
          <p:spPr>
            <a:xfrm flipH="1">
              <a:off x="5860042" y="5802747"/>
              <a:ext cx="1699293" cy="0"/>
            </a:xfrm>
            <a:prstGeom prst="line">
              <a:avLst/>
            </a:prstGeom>
            <a:ln w="28575">
              <a:solidFill>
                <a:srgbClr val="F7AC3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8BCC484-AD4E-095C-3AD9-7703CB19A0B5}"/>
                </a:ext>
              </a:extLst>
            </p:cNvPr>
            <p:cNvCxnSpPr>
              <a:cxnSpLocks/>
            </p:cNvCxnSpPr>
            <p:nvPr/>
          </p:nvCxnSpPr>
          <p:spPr>
            <a:xfrm flipV="1">
              <a:off x="5854700" y="5412581"/>
              <a:ext cx="0" cy="404453"/>
            </a:xfrm>
            <a:prstGeom prst="line">
              <a:avLst/>
            </a:prstGeom>
            <a:ln w="28575">
              <a:solidFill>
                <a:srgbClr val="F7AC3B"/>
              </a:solidFill>
            </a:ln>
          </p:spPr>
          <p:style>
            <a:lnRef idx="1">
              <a:schemeClr val="accent1"/>
            </a:lnRef>
            <a:fillRef idx="0">
              <a:schemeClr val="accent1"/>
            </a:fillRef>
            <a:effectRef idx="0">
              <a:schemeClr val="accent1"/>
            </a:effectRef>
            <a:fontRef idx="minor">
              <a:schemeClr val="tx1"/>
            </a:fontRef>
          </p:style>
        </p:cxnSp>
      </p:grpSp>
      <p:sp>
        <p:nvSpPr>
          <p:cNvPr id="12" name="Google Shape;83;p1">
            <a:extLst>
              <a:ext uri="{FF2B5EF4-FFF2-40B4-BE49-F238E27FC236}">
                <a16:creationId xmlns:a16="http://schemas.microsoft.com/office/drawing/2014/main" id="{2F349BF8-738F-4CD8-9F0B-F1E66DC6904A}"/>
              </a:ext>
            </a:extLst>
          </p:cNvPr>
          <p:cNvSpPr txBox="1"/>
          <p:nvPr/>
        </p:nvSpPr>
        <p:spPr>
          <a:xfrm>
            <a:off x="8316318" y="5471483"/>
            <a:ext cx="2379264" cy="447548"/>
          </a:xfrm>
          <a:prstGeom prst="rect">
            <a:avLst/>
          </a:prstGeom>
          <a:noFill/>
          <a:ln>
            <a:noFill/>
          </a:ln>
        </p:spPr>
        <p:txBody>
          <a:bodyPr spcFirstLastPara="1" wrap="square" lIns="0" tIns="16500" rIns="0" bIns="0" anchor="t" anchorCtr="0">
            <a:spAutoFit/>
          </a:bodyPr>
          <a:lstStyle/>
          <a:p>
            <a:r>
              <a:rPr lang="en-US" sz="2800" noProof="0" dirty="0">
                <a:solidFill>
                  <a:srgbClr val="342956"/>
                </a:solidFill>
                <a:latin typeface="Ancizar Sans" panose="020B0602040300000003" pitchFamily="34" charset="0"/>
              </a:rPr>
              <a:t>N: nodes, L: links</a:t>
            </a:r>
          </a:p>
        </p:txBody>
      </p:sp>
    </p:spTree>
    <p:extLst>
      <p:ext uri="{BB962C8B-B14F-4D97-AF65-F5344CB8AC3E}">
        <p14:creationId xmlns:p14="http://schemas.microsoft.com/office/powerpoint/2010/main" val="213418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C7710-EE83-CD42-4347-E375475E479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D30ECC1-6C6B-392D-D348-AEEF5E7D06D3}"/>
              </a:ext>
            </a:extLst>
          </p:cNvPr>
          <p:cNvSpPr>
            <a:spLocks noGrp="1"/>
          </p:cNvSpPr>
          <p:nvPr>
            <p:ph type="title"/>
          </p:nvPr>
        </p:nvSpPr>
        <p:spPr>
          <a:xfrm>
            <a:off x="0" y="781036"/>
            <a:ext cx="8768249" cy="657377"/>
          </a:xfrm>
        </p:spPr>
        <p:txBody>
          <a:bodyPr/>
          <a:lstStyle/>
          <a:p>
            <a:r>
              <a:rPr lang="en-US" sz="3600" noProof="0" dirty="0">
                <a:solidFill>
                  <a:schemeClr val="bg1"/>
                </a:solidFill>
                <a:latin typeface="Ancizar Sans Black" panose="020B0A02040300000003" pitchFamily="34" charset="0"/>
              </a:rPr>
              <a:t>Difference between Networks and Graphs</a:t>
            </a:r>
          </a:p>
        </p:txBody>
      </p:sp>
      <p:sp>
        <p:nvSpPr>
          <p:cNvPr id="2" name="Marcador de número de diapositiva 1">
            <a:extLst>
              <a:ext uri="{FF2B5EF4-FFF2-40B4-BE49-F238E27FC236}">
                <a16:creationId xmlns:a16="http://schemas.microsoft.com/office/drawing/2014/main" id="{BB28A1FB-F718-C357-3423-93826E1C5DAF}"/>
              </a:ext>
            </a:extLst>
          </p:cNvPr>
          <p:cNvSpPr>
            <a:spLocks noGrp="1"/>
          </p:cNvSpPr>
          <p:nvPr>
            <p:ph type="sldNum" idx="12"/>
          </p:nvPr>
        </p:nvSpPr>
        <p:spPr/>
        <p:txBody>
          <a:bodyPr/>
          <a:lstStyle/>
          <a:p>
            <a:fld id="{2BD88AD7-A676-4214-86CE-92C0CE3D14DC}" type="slidenum">
              <a:rPr lang="en-US" noProof="0" smtClean="0"/>
              <a:t>11</a:t>
            </a:fld>
            <a:endParaRPr lang="en-US" noProof="0" dirty="0"/>
          </a:p>
        </p:txBody>
      </p:sp>
      <p:sp>
        <p:nvSpPr>
          <p:cNvPr id="9" name="Google Shape;83;p1">
            <a:extLst>
              <a:ext uri="{FF2B5EF4-FFF2-40B4-BE49-F238E27FC236}">
                <a16:creationId xmlns:a16="http://schemas.microsoft.com/office/drawing/2014/main" id="{C5150056-4F83-C8C9-F5F7-9CACD37DF35E}"/>
              </a:ext>
            </a:extLst>
          </p:cNvPr>
          <p:cNvSpPr txBox="1"/>
          <p:nvPr/>
        </p:nvSpPr>
        <p:spPr>
          <a:xfrm>
            <a:off x="3423749" y="1928318"/>
            <a:ext cx="5344501" cy="447548"/>
          </a:xfrm>
          <a:prstGeom prst="rect">
            <a:avLst/>
          </a:prstGeom>
          <a:noFill/>
          <a:ln>
            <a:noFill/>
          </a:ln>
        </p:spPr>
        <p:txBody>
          <a:bodyPr spcFirstLastPara="1" wrap="square" lIns="0" tIns="16500" rIns="0" bIns="0" anchor="t" anchorCtr="0">
            <a:spAutoFit/>
          </a:bodyPr>
          <a:lstStyle/>
          <a:p>
            <a:pPr algn="ctr"/>
            <a:r>
              <a:rPr lang="en-US" sz="2800" noProof="0" dirty="0">
                <a:solidFill>
                  <a:srgbClr val="342956"/>
                </a:solidFill>
                <a:latin typeface="Ancizar Sans" panose="020B0602040300000003" pitchFamily="34" charset="0"/>
              </a:rPr>
              <a:t>A network is a Graph with Semantics:</a:t>
            </a:r>
          </a:p>
        </p:txBody>
      </p:sp>
      <p:grpSp>
        <p:nvGrpSpPr>
          <p:cNvPr id="13" name="Grupo 12">
            <a:extLst>
              <a:ext uri="{FF2B5EF4-FFF2-40B4-BE49-F238E27FC236}">
                <a16:creationId xmlns:a16="http://schemas.microsoft.com/office/drawing/2014/main" id="{FE0EC520-CC3B-AA26-F8D4-F3EFC063886B}"/>
              </a:ext>
            </a:extLst>
          </p:cNvPr>
          <p:cNvGrpSpPr/>
          <p:nvPr/>
        </p:nvGrpSpPr>
        <p:grpSpPr>
          <a:xfrm>
            <a:off x="1639795" y="2705443"/>
            <a:ext cx="4048125" cy="2638538"/>
            <a:chOff x="1830581" y="2631812"/>
            <a:chExt cx="4048125" cy="2638538"/>
          </a:xfrm>
        </p:grpSpPr>
        <p:sp>
          <p:nvSpPr>
            <p:cNvPr id="14" name="Google Shape;83;p1">
              <a:extLst>
                <a:ext uri="{FF2B5EF4-FFF2-40B4-BE49-F238E27FC236}">
                  <a16:creationId xmlns:a16="http://schemas.microsoft.com/office/drawing/2014/main" id="{FF11A656-E047-748F-65B5-8A5930008DD0}"/>
                </a:ext>
              </a:extLst>
            </p:cNvPr>
            <p:cNvSpPr txBox="1"/>
            <p:nvPr/>
          </p:nvSpPr>
          <p:spPr>
            <a:xfrm>
              <a:off x="1830581" y="2631812"/>
              <a:ext cx="4048125" cy="447548"/>
            </a:xfrm>
            <a:prstGeom prst="rect">
              <a:avLst/>
            </a:prstGeom>
            <a:noFill/>
            <a:ln>
              <a:noFill/>
            </a:ln>
          </p:spPr>
          <p:txBody>
            <a:bodyPr spcFirstLastPara="1" wrap="square" lIns="0" tIns="16500" rIns="0" bIns="0" anchor="t" anchorCtr="0">
              <a:spAutoFit/>
            </a:bodyPr>
            <a:lstStyle/>
            <a:p>
              <a:pPr algn="ctr"/>
              <a:r>
                <a:rPr lang="en-US" sz="2800" noProof="0" dirty="0">
                  <a:solidFill>
                    <a:srgbClr val="342956"/>
                  </a:solidFill>
                  <a:latin typeface="Ancizar Sans" panose="020B0602040300000003" pitchFamily="34" charset="0"/>
                </a:rPr>
                <a:t>Graph:</a:t>
              </a:r>
            </a:p>
          </p:txBody>
        </p:sp>
        <p:pic>
          <p:nvPicPr>
            <p:cNvPr id="15" name="Imagen 14">
              <a:extLst>
                <a:ext uri="{FF2B5EF4-FFF2-40B4-BE49-F238E27FC236}">
                  <a16:creationId xmlns:a16="http://schemas.microsoft.com/office/drawing/2014/main" id="{17837E3B-EB1E-D18E-0D07-424948FAFB49}"/>
                </a:ext>
              </a:extLst>
            </p:cNvPr>
            <p:cNvPicPr>
              <a:picLocks noChangeAspect="1"/>
            </p:cNvPicPr>
            <p:nvPr/>
          </p:nvPicPr>
          <p:blipFill>
            <a:blip r:embed="rId2"/>
            <a:stretch>
              <a:fillRect/>
            </a:stretch>
          </p:blipFill>
          <p:spPr>
            <a:xfrm>
              <a:off x="1830581" y="3251050"/>
              <a:ext cx="4048125" cy="2019300"/>
            </a:xfrm>
            <a:prstGeom prst="rect">
              <a:avLst/>
            </a:prstGeom>
          </p:spPr>
        </p:pic>
      </p:grpSp>
      <p:grpSp>
        <p:nvGrpSpPr>
          <p:cNvPr id="16" name="Grupo 15">
            <a:extLst>
              <a:ext uri="{FF2B5EF4-FFF2-40B4-BE49-F238E27FC236}">
                <a16:creationId xmlns:a16="http://schemas.microsoft.com/office/drawing/2014/main" id="{CFA8C067-690E-93BA-25B4-8961C4986E30}"/>
              </a:ext>
            </a:extLst>
          </p:cNvPr>
          <p:cNvGrpSpPr/>
          <p:nvPr/>
        </p:nvGrpSpPr>
        <p:grpSpPr>
          <a:xfrm>
            <a:off x="6704891" y="2705177"/>
            <a:ext cx="3884083" cy="2638804"/>
            <a:chOff x="6668122" y="2631812"/>
            <a:chExt cx="3884083" cy="2638804"/>
          </a:xfrm>
        </p:grpSpPr>
        <p:sp>
          <p:nvSpPr>
            <p:cNvPr id="17" name="Google Shape;83;p1">
              <a:extLst>
                <a:ext uri="{FF2B5EF4-FFF2-40B4-BE49-F238E27FC236}">
                  <a16:creationId xmlns:a16="http://schemas.microsoft.com/office/drawing/2014/main" id="{3AC3D15E-90D3-2238-8CA2-AEEE52C752AA}"/>
                </a:ext>
              </a:extLst>
            </p:cNvPr>
            <p:cNvSpPr txBox="1"/>
            <p:nvPr/>
          </p:nvSpPr>
          <p:spPr>
            <a:xfrm>
              <a:off x="6668122" y="2631812"/>
              <a:ext cx="3884081" cy="447548"/>
            </a:xfrm>
            <a:prstGeom prst="rect">
              <a:avLst/>
            </a:prstGeom>
            <a:noFill/>
            <a:ln>
              <a:noFill/>
            </a:ln>
          </p:spPr>
          <p:txBody>
            <a:bodyPr spcFirstLastPara="1" wrap="square" lIns="0" tIns="16500" rIns="0" bIns="0" anchor="t" anchorCtr="0">
              <a:spAutoFit/>
            </a:bodyPr>
            <a:lstStyle/>
            <a:p>
              <a:pPr algn="ctr"/>
              <a:r>
                <a:rPr lang="en-US" sz="2800" noProof="0" dirty="0">
                  <a:solidFill>
                    <a:srgbClr val="342956"/>
                  </a:solidFill>
                  <a:latin typeface="Ancizar Sans" panose="020B0602040300000003" pitchFamily="34" charset="0"/>
                </a:rPr>
                <a:t>Network:</a:t>
              </a:r>
            </a:p>
          </p:txBody>
        </p:sp>
        <p:pic>
          <p:nvPicPr>
            <p:cNvPr id="18" name="Imagen 17">
              <a:extLst>
                <a:ext uri="{FF2B5EF4-FFF2-40B4-BE49-F238E27FC236}">
                  <a16:creationId xmlns:a16="http://schemas.microsoft.com/office/drawing/2014/main" id="{D649EF4B-A73D-62AF-B045-F2D7DB9596D8}"/>
                </a:ext>
              </a:extLst>
            </p:cNvPr>
            <p:cNvPicPr>
              <a:picLocks noChangeAspect="1"/>
            </p:cNvPicPr>
            <p:nvPr/>
          </p:nvPicPr>
          <p:blipFill>
            <a:blip r:embed="rId3"/>
            <a:stretch>
              <a:fillRect/>
            </a:stretch>
          </p:blipFill>
          <p:spPr>
            <a:xfrm>
              <a:off x="6668122" y="3245127"/>
              <a:ext cx="3884083" cy="2025489"/>
            </a:xfrm>
            <a:prstGeom prst="rect">
              <a:avLst/>
            </a:prstGeom>
          </p:spPr>
        </p:pic>
      </p:grpSp>
      <p:sp>
        <p:nvSpPr>
          <p:cNvPr id="3" name="Marcador de texto 5">
            <a:extLst>
              <a:ext uri="{FF2B5EF4-FFF2-40B4-BE49-F238E27FC236}">
                <a16:creationId xmlns:a16="http://schemas.microsoft.com/office/drawing/2014/main" id="{23BF6BD6-4C1D-8F34-2935-49A098EBBA49}"/>
              </a:ext>
            </a:extLst>
          </p:cNvPr>
          <p:cNvSpPr>
            <a:spLocks noGrp="1"/>
          </p:cNvSpPr>
          <p:nvPr>
            <p:ph type="body" sz="quarter" idx="11"/>
          </p:nvPr>
        </p:nvSpPr>
        <p:spPr>
          <a:xfrm>
            <a:off x="722574" y="5951023"/>
            <a:ext cx="10004100" cy="273168"/>
          </a:xfrm>
        </p:spPr>
        <p:txBody>
          <a:bodyPr/>
          <a:lstStyle/>
          <a:p>
            <a:pPr marL="0" indent="0">
              <a:buNone/>
            </a:pPr>
            <a:r>
              <a:rPr lang="en-US" sz="1200" noProof="0" dirty="0">
                <a:latin typeface="Ancizar Sans" panose="020B0602040300000003" pitchFamily="34" charset="0"/>
              </a:rPr>
              <a:t>Reference: Albert-László </a:t>
            </a:r>
            <a:r>
              <a:rPr lang="en-US" sz="1200" noProof="0" dirty="0" err="1">
                <a:latin typeface="Ancizar Sans" panose="020B0602040300000003" pitchFamily="34" charset="0"/>
              </a:rPr>
              <a:t>Barabási</a:t>
            </a:r>
            <a:r>
              <a:rPr lang="en-US" sz="1200" noProof="0" dirty="0">
                <a:latin typeface="Ancizar Sans" panose="020B0602040300000003" pitchFamily="34" charset="0"/>
              </a:rPr>
              <a:t>. (2012). Network Science. Image 2.3 – p. 28. Real systems of quite different nature can have the same network representation.</a:t>
            </a:r>
          </a:p>
        </p:txBody>
      </p:sp>
    </p:spTree>
    <p:extLst>
      <p:ext uri="{BB962C8B-B14F-4D97-AF65-F5344CB8AC3E}">
        <p14:creationId xmlns:p14="http://schemas.microsoft.com/office/powerpoint/2010/main" val="233171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81C2C-DDEE-BD71-9061-AFA850A3E3E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9C266E8-7884-4165-34A2-D37CBE17A316}"/>
              </a:ext>
            </a:extLst>
          </p:cNvPr>
          <p:cNvSpPr>
            <a:spLocks noGrp="1"/>
          </p:cNvSpPr>
          <p:nvPr>
            <p:ph type="title"/>
          </p:nvPr>
        </p:nvSpPr>
        <p:spPr>
          <a:xfrm>
            <a:off x="0" y="781036"/>
            <a:ext cx="3336758" cy="657377"/>
          </a:xfrm>
        </p:spPr>
        <p:txBody>
          <a:bodyPr/>
          <a:lstStyle/>
          <a:p>
            <a:r>
              <a:rPr lang="en-US" sz="3600" noProof="0" dirty="0">
                <a:solidFill>
                  <a:schemeClr val="bg1"/>
                </a:solidFill>
                <a:latin typeface="Ancizar Sans Black" panose="020B0A02040300000003" pitchFamily="34" charset="0"/>
              </a:rPr>
              <a:t>Terminology</a:t>
            </a:r>
          </a:p>
        </p:txBody>
      </p:sp>
      <p:sp>
        <p:nvSpPr>
          <p:cNvPr id="2" name="Marcador de número de diapositiva 1">
            <a:extLst>
              <a:ext uri="{FF2B5EF4-FFF2-40B4-BE49-F238E27FC236}">
                <a16:creationId xmlns:a16="http://schemas.microsoft.com/office/drawing/2014/main" id="{AD9005DD-21F7-C4BE-8222-FB273686CB6C}"/>
              </a:ext>
            </a:extLst>
          </p:cNvPr>
          <p:cNvSpPr>
            <a:spLocks noGrp="1"/>
          </p:cNvSpPr>
          <p:nvPr>
            <p:ph type="sldNum" idx="12"/>
          </p:nvPr>
        </p:nvSpPr>
        <p:spPr/>
        <p:txBody>
          <a:bodyPr/>
          <a:lstStyle/>
          <a:p>
            <a:fld id="{2BD88AD7-A676-4214-86CE-92C0CE3D14DC}" type="slidenum">
              <a:rPr lang="en-US" noProof="0" smtClean="0"/>
              <a:t>12</a:t>
            </a:fld>
            <a:endParaRPr lang="en-US" noProof="0" dirty="0"/>
          </a:p>
        </p:txBody>
      </p:sp>
      <p:sp>
        <p:nvSpPr>
          <p:cNvPr id="6" name="Rectángulo 5">
            <a:extLst>
              <a:ext uri="{FF2B5EF4-FFF2-40B4-BE49-F238E27FC236}">
                <a16:creationId xmlns:a16="http://schemas.microsoft.com/office/drawing/2014/main" id="{B9E95487-BCBE-91BF-DE33-B76A3E30A841}"/>
              </a:ext>
            </a:extLst>
          </p:cNvPr>
          <p:cNvSpPr/>
          <p:nvPr/>
        </p:nvSpPr>
        <p:spPr>
          <a:xfrm>
            <a:off x="1223681" y="2206550"/>
            <a:ext cx="3128873"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bg1"/>
                </a:solidFill>
              </a:rPr>
              <a:t>Mathematics:</a:t>
            </a:r>
          </a:p>
        </p:txBody>
      </p:sp>
      <p:sp>
        <p:nvSpPr>
          <p:cNvPr id="7" name="Rectángulo 6">
            <a:extLst>
              <a:ext uri="{FF2B5EF4-FFF2-40B4-BE49-F238E27FC236}">
                <a16:creationId xmlns:a16="http://schemas.microsoft.com/office/drawing/2014/main" id="{C6456F2A-89C3-D69E-06F1-EC7E317B29BE}"/>
              </a:ext>
            </a:extLst>
          </p:cNvPr>
          <p:cNvSpPr/>
          <p:nvPr/>
        </p:nvSpPr>
        <p:spPr>
          <a:xfrm>
            <a:off x="4505214" y="2206550"/>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Graph</a:t>
            </a:r>
          </a:p>
        </p:txBody>
      </p:sp>
      <p:sp>
        <p:nvSpPr>
          <p:cNvPr id="14" name="Rectángulo 13">
            <a:extLst>
              <a:ext uri="{FF2B5EF4-FFF2-40B4-BE49-F238E27FC236}">
                <a16:creationId xmlns:a16="http://schemas.microsoft.com/office/drawing/2014/main" id="{7B7D429C-FE2C-C71E-B4FD-3A737D611AC9}"/>
              </a:ext>
            </a:extLst>
          </p:cNvPr>
          <p:cNvSpPr/>
          <p:nvPr/>
        </p:nvSpPr>
        <p:spPr>
          <a:xfrm>
            <a:off x="6695699" y="2206550"/>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Vertex</a:t>
            </a:r>
          </a:p>
        </p:txBody>
      </p:sp>
      <p:sp>
        <p:nvSpPr>
          <p:cNvPr id="15" name="Rectángulo 14">
            <a:extLst>
              <a:ext uri="{FF2B5EF4-FFF2-40B4-BE49-F238E27FC236}">
                <a16:creationId xmlns:a16="http://schemas.microsoft.com/office/drawing/2014/main" id="{E64C36EE-3E7B-EF6B-9B14-E4EA9C82C957}"/>
              </a:ext>
            </a:extLst>
          </p:cNvPr>
          <p:cNvSpPr/>
          <p:nvPr/>
        </p:nvSpPr>
        <p:spPr>
          <a:xfrm>
            <a:off x="8852126" y="2206550"/>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Edge</a:t>
            </a:r>
          </a:p>
        </p:txBody>
      </p:sp>
      <p:sp>
        <p:nvSpPr>
          <p:cNvPr id="16" name="Rectángulo 15">
            <a:extLst>
              <a:ext uri="{FF2B5EF4-FFF2-40B4-BE49-F238E27FC236}">
                <a16:creationId xmlns:a16="http://schemas.microsoft.com/office/drawing/2014/main" id="{12D742FE-141B-41EC-C71B-6D07D2C7C8E8}"/>
              </a:ext>
            </a:extLst>
          </p:cNvPr>
          <p:cNvSpPr/>
          <p:nvPr/>
        </p:nvSpPr>
        <p:spPr>
          <a:xfrm>
            <a:off x="1223681" y="3033887"/>
            <a:ext cx="3128873"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bg1"/>
                </a:solidFill>
              </a:rPr>
              <a:t>Physics:</a:t>
            </a:r>
          </a:p>
        </p:txBody>
      </p:sp>
      <p:sp>
        <p:nvSpPr>
          <p:cNvPr id="17" name="Rectángulo 16">
            <a:extLst>
              <a:ext uri="{FF2B5EF4-FFF2-40B4-BE49-F238E27FC236}">
                <a16:creationId xmlns:a16="http://schemas.microsoft.com/office/drawing/2014/main" id="{55FB819E-13EC-9D22-B9EC-2CF88733BF00}"/>
              </a:ext>
            </a:extLst>
          </p:cNvPr>
          <p:cNvSpPr/>
          <p:nvPr/>
        </p:nvSpPr>
        <p:spPr>
          <a:xfrm>
            <a:off x="4505214" y="3033887"/>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Network</a:t>
            </a:r>
          </a:p>
        </p:txBody>
      </p:sp>
      <p:sp>
        <p:nvSpPr>
          <p:cNvPr id="18" name="Rectángulo 17">
            <a:extLst>
              <a:ext uri="{FF2B5EF4-FFF2-40B4-BE49-F238E27FC236}">
                <a16:creationId xmlns:a16="http://schemas.microsoft.com/office/drawing/2014/main" id="{F02AAF70-1520-07EA-9997-2EDE1BCAF437}"/>
              </a:ext>
            </a:extLst>
          </p:cNvPr>
          <p:cNvSpPr/>
          <p:nvPr/>
        </p:nvSpPr>
        <p:spPr>
          <a:xfrm>
            <a:off x="6695699" y="3033887"/>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Node</a:t>
            </a:r>
          </a:p>
        </p:txBody>
      </p:sp>
      <p:sp>
        <p:nvSpPr>
          <p:cNvPr id="19" name="Rectángulo 18">
            <a:extLst>
              <a:ext uri="{FF2B5EF4-FFF2-40B4-BE49-F238E27FC236}">
                <a16:creationId xmlns:a16="http://schemas.microsoft.com/office/drawing/2014/main" id="{0C9AC884-7812-146D-2D1D-5E3A8427FDFA}"/>
              </a:ext>
            </a:extLst>
          </p:cNvPr>
          <p:cNvSpPr/>
          <p:nvPr/>
        </p:nvSpPr>
        <p:spPr>
          <a:xfrm>
            <a:off x="8852126" y="3033887"/>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Edge</a:t>
            </a:r>
          </a:p>
        </p:txBody>
      </p:sp>
      <p:sp>
        <p:nvSpPr>
          <p:cNvPr id="20" name="Rectángulo 19">
            <a:extLst>
              <a:ext uri="{FF2B5EF4-FFF2-40B4-BE49-F238E27FC236}">
                <a16:creationId xmlns:a16="http://schemas.microsoft.com/office/drawing/2014/main" id="{65CC0B5E-390A-8C2E-D095-761D0CDFCE9E}"/>
              </a:ext>
            </a:extLst>
          </p:cNvPr>
          <p:cNvSpPr/>
          <p:nvPr/>
        </p:nvSpPr>
        <p:spPr>
          <a:xfrm>
            <a:off x="1223681" y="3861224"/>
            <a:ext cx="3128873"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bg1"/>
                </a:solidFill>
              </a:rPr>
              <a:t>Comp. Science:</a:t>
            </a:r>
          </a:p>
        </p:txBody>
      </p:sp>
      <p:sp>
        <p:nvSpPr>
          <p:cNvPr id="21" name="Rectángulo 20">
            <a:extLst>
              <a:ext uri="{FF2B5EF4-FFF2-40B4-BE49-F238E27FC236}">
                <a16:creationId xmlns:a16="http://schemas.microsoft.com/office/drawing/2014/main" id="{CD6BBE0E-D82F-CD52-B67A-C43DA32E3406}"/>
              </a:ext>
            </a:extLst>
          </p:cNvPr>
          <p:cNvSpPr/>
          <p:nvPr/>
        </p:nvSpPr>
        <p:spPr>
          <a:xfrm>
            <a:off x="4505214" y="3861224"/>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Network</a:t>
            </a:r>
          </a:p>
        </p:txBody>
      </p:sp>
      <p:sp>
        <p:nvSpPr>
          <p:cNvPr id="22" name="Rectángulo 21">
            <a:extLst>
              <a:ext uri="{FF2B5EF4-FFF2-40B4-BE49-F238E27FC236}">
                <a16:creationId xmlns:a16="http://schemas.microsoft.com/office/drawing/2014/main" id="{CC0C0FEA-9FBF-C701-51C7-595637FC9031}"/>
              </a:ext>
            </a:extLst>
          </p:cNvPr>
          <p:cNvSpPr/>
          <p:nvPr/>
        </p:nvSpPr>
        <p:spPr>
          <a:xfrm>
            <a:off x="6695699" y="3861224"/>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Node</a:t>
            </a:r>
          </a:p>
        </p:txBody>
      </p:sp>
      <p:sp>
        <p:nvSpPr>
          <p:cNvPr id="23" name="Rectángulo 22">
            <a:extLst>
              <a:ext uri="{FF2B5EF4-FFF2-40B4-BE49-F238E27FC236}">
                <a16:creationId xmlns:a16="http://schemas.microsoft.com/office/drawing/2014/main" id="{C84A1073-F8F3-2514-C4F2-F01BDB23BBA2}"/>
              </a:ext>
            </a:extLst>
          </p:cNvPr>
          <p:cNvSpPr/>
          <p:nvPr/>
        </p:nvSpPr>
        <p:spPr>
          <a:xfrm>
            <a:off x="8852126" y="3861224"/>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Link</a:t>
            </a:r>
          </a:p>
        </p:txBody>
      </p:sp>
      <p:sp>
        <p:nvSpPr>
          <p:cNvPr id="24" name="Rectángulo 23">
            <a:extLst>
              <a:ext uri="{FF2B5EF4-FFF2-40B4-BE49-F238E27FC236}">
                <a16:creationId xmlns:a16="http://schemas.microsoft.com/office/drawing/2014/main" id="{7B1E6BBF-8FD6-8100-67C8-7259D9A2F85F}"/>
              </a:ext>
            </a:extLst>
          </p:cNvPr>
          <p:cNvSpPr/>
          <p:nvPr/>
        </p:nvSpPr>
        <p:spPr>
          <a:xfrm>
            <a:off x="1223681" y="4688561"/>
            <a:ext cx="3128873"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bg1"/>
                </a:solidFill>
              </a:rPr>
              <a:t>Social Science:</a:t>
            </a:r>
          </a:p>
        </p:txBody>
      </p:sp>
      <p:sp>
        <p:nvSpPr>
          <p:cNvPr id="25" name="Rectángulo 24">
            <a:extLst>
              <a:ext uri="{FF2B5EF4-FFF2-40B4-BE49-F238E27FC236}">
                <a16:creationId xmlns:a16="http://schemas.microsoft.com/office/drawing/2014/main" id="{947ECE26-E749-5B09-D438-ABCD77B75DC2}"/>
              </a:ext>
            </a:extLst>
          </p:cNvPr>
          <p:cNvSpPr/>
          <p:nvPr/>
        </p:nvSpPr>
        <p:spPr>
          <a:xfrm>
            <a:off x="4505214" y="4688561"/>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Network</a:t>
            </a:r>
          </a:p>
        </p:txBody>
      </p:sp>
      <p:sp>
        <p:nvSpPr>
          <p:cNvPr id="26" name="Rectángulo 25">
            <a:extLst>
              <a:ext uri="{FF2B5EF4-FFF2-40B4-BE49-F238E27FC236}">
                <a16:creationId xmlns:a16="http://schemas.microsoft.com/office/drawing/2014/main" id="{0D4B94C0-B063-6303-8334-55B79B6050D5}"/>
              </a:ext>
            </a:extLst>
          </p:cNvPr>
          <p:cNvSpPr/>
          <p:nvPr/>
        </p:nvSpPr>
        <p:spPr>
          <a:xfrm>
            <a:off x="6695699" y="4688561"/>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Actor</a:t>
            </a:r>
          </a:p>
        </p:txBody>
      </p:sp>
      <p:sp>
        <p:nvSpPr>
          <p:cNvPr id="27" name="Rectángulo 26">
            <a:extLst>
              <a:ext uri="{FF2B5EF4-FFF2-40B4-BE49-F238E27FC236}">
                <a16:creationId xmlns:a16="http://schemas.microsoft.com/office/drawing/2014/main" id="{31D33381-46FA-07BA-B7E1-BC2AD34BB703}"/>
              </a:ext>
            </a:extLst>
          </p:cNvPr>
          <p:cNvSpPr/>
          <p:nvPr/>
        </p:nvSpPr>
        <p:spPr>
          <a:xfrm>
            <a:off x="8852126" y="4688561"/>
            <a:ext cx="2037825" cy="585262"/>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noProof="0" dirty="0">
                <a:solidFill>
                  <a:schemeClr val="accent2">
                    <a:lumMod val="75000"/>
                  </a:schemeClr>
                </a:solidFill>
              </a:rPr>
              <a:t>Tie</a:t>
            </a:r>
          </a:p>
        </p:txBody>
      </p:sp>
    </p:spTree>
    <p:extLst>
      <p:ext uri="{BB962C8B-B14F-4D97-AF65-F5344CB8AC3E}">
        <p14:creationId xmlns:p14="http://schemas.microsoft.com/office/powerpoint/2010/main" val="328416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AD41AC2-CA75-E93E-91A0-53FA6D364299}"/>
              </a:ext>
            </a:extLst>
          </p:cNvPr>
          <p:cNvSpPr>
            <a:spLocks noGrp="1"/>
          </p:cNvSpPr>
          <p:nvPr>
            <p:ph type="title"/>
          </p:nvPr>
        </p:nvSpPr>
        <p:spPr>
          <a:xfrm>
            <a:off x="4412786" y="2875002"/>
            <a:ext cx="6996702" cy="553998"/>
          </a:xfrm>
        </p:spPr>
        <p:txBody>
          <a:bodyPr/>
          <a:lstStyle/>
          <a:p>
            <a:r>
              <a:rPr lang="en-US" noProof="0" dirty="0"/>
              <a:t>Examples of Networks </a:t>
            </a:r>
            <a:br>
              <a:rPr lang="en-US" noProof="0" dirty="0"/>
            </a:br>
            <a:endParaRPr lang="en-US" noProof="0" dirty="0"/>
          </a:p>
        </p:txBody>
      </p:sp>
      <p:sp>
        <p:nvSpPr>
          <p:cNvPr id="3" name="Marcador de número de diapositiva 2">
            <a:extLst>
              <a:ext uri="{FF2B5EF4-FFF2-40B4-BE49-F238E27FC236}">
                <a16:creationId xmlns:a16="http://schemas.microsoft.com/office/drawing/2014/main" id="{54180CC7-1C19-F5E9-B9FC-0845A0514B3D}"/>
              </a:ext>
            </a:extLst>
          </p:cNvPr>
          <p:cNvSpPr>
            <a:spLocks noGrp="1"/>
          </p:cNvSpPr>
          <p:nvPr>
            <p:ph type="sldNum" idx="4294967295"/>
          </p:nvPr>
        </p:nvSpPr>
        <p:spPr>
          <a:xfrm>
            <a:off x="0" y="177800"/>
            <a:ext cx="331788" cy="215900"/>
          </a:xfrm>
        </p:spPr>
        <p:txBody>
          <a:bodyPr/>
          <a:lstStyle/>
          <a:p>
            <a:fld id="{2BD88AD7-A676-4214-86CE-92C0CE3D14DC}" type="slidenum">
              <a:rPr lang="en-US" noProof="0" smtClean="0"/>
              <a:t>13</a:t>
            </a:fld>
            <a:endParaRPr lang="en-US" noProof="0" dirty="0"/>
          </a:p>
        </p:txBody>
      </p:sp>
    </p:spTree>
    <p:extLst>
      <p:ext uri="{BB962C8B-B14F-4D97-AF65-F5344CB8AC3E}">
        <p14:creationId xmlns:p14="http://schemas.microsoft.com/office/powerpoint/2010/main" val="84119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AC216-117B-2115-0D38-E4DBB836B52D}"/>
              </a:ext>
            </a:extLst>
          </p:cNvPr>
          <p:cNvSpPr>
            <a:spLocks noGrp="1"/>
          </p:cNvSpPr>
          <p:nvPr>
            <p:ph type="title"/>
          </p:nvPr>
        </p:nvSpPr>
        <p:spPr>
          <a:xfrm>
            <a:off x="1" y="781036"/>
            <a:ext cx="3946358" cy="657377"/>
          </a:xfrm>
        </p:spPr>
        <p:txBody>
          <a:bodyPr/>
          <a:lstStyle/>
          <a:p>
            <a:r>
              <a:rPr lang="en-US" sz="3600" noProof="0" dirty="0">
                <a:solidFill>
                  <a:schemeClr val="bg1"/>
                </a:solidFill>
                <a:latin typeface="Ancizar Sans Black" panose="020B0A02040300000003" pitchFamily="34" charset="0"/>
              </a:rPr>
              <a:t>Social Networks</a:t>
            </a:r>
            <a:endParaRPr lang="en-US" noProof="0" dirty="0"/>
          </a:p>
        </p:txBody>
      </p:sp>
      <p:sp>
        <p:nvSpPr>
          <p:cNvPr id="3" name="Marcador de número de diapositiva 2">
            <a:extLst>
              <a:ext uri="{FF2B5EF4-FFF2-40B4-BE49-F238E27FC236}">
                <a16:creationId xmlns:a16="http://schemas.microsoft.com/office/drawing/2014/main" id="{436F8DA5-EC75-4C46-89B5-0BCBA236E27C}"/>
              </a:ext>
            </a:extLst>
          </p:cNvPr>
          <p:cNvSpPr>
            <a:spLocks noGrp="1"/>
          </p:cNvSpPr>
          <p:nvPr>
            <p:ph type="sldNum" idx="12"/>
          </p:nvPr>
        </p:nvSpPr>
        <p:spPr/>
        <p:txBody>
          <a:bodyPr/>
          <a:lstStyle/>
          <a:p>
            <a:fld id="{2BD88AD7-A676-4214-86CE-92C0CE3D14DC}" type="slidenum">
              <a:rPr lang="en-US" noProof="0" smtClean="0"/>
              <a:t>14</a:t>
            </a:fld>
            <a:endParaRPr lang="en-US" noProof="0" dirty="0"/>
          </a:p>
        </p:txBody>
      </p:sp>
      <p:sp>
        <p:nvSpPr>
          <p:cNvPr id="4" name="Marcador de texto 3">
            <a:extLst>
              <a:ext uri="{FF2B5EF4-FFF2-40B4-BE49-F238E27FC236}">
                <a16:creationId xmlns:a16="http://schemas.microsoft.com/office/drawing/2014/main" id="{B36B0EF4-742A-8D2C-38C7-0D57F3856A9E}"/>
              </a:ext>
            </a:extLst>
          </p:cNvPr>
          <p:cNvSpPr>
            <a:spLocks noGrp="1"/>
          </p:cNvSpPr>
          <p:nvPr>
            <p:ph type="body" sz="quarter" idx="11"/>
          </p:nvPr>
        </p:nvSpPr>
        <p:spPr>
          <a:xfrm>
            <a:off x="784860" y="5792218"/>
            <a:ext cx="9941814" cy="419297"/>
          </a:xfrm>
        </p:spPr>
        <p:txBody>
          <a:bodyPr/>
          <a:lstStyle/>
          <a:p>
            <a:pPr marL="0" indent="0">
              <a:buNone/>
            </a:pPr>
            <a:r>
              <a:rPr lang="en-US" noProof="0" dirty="0"/>
              <a:t>References: 1. Photo of Jacob Levy Moreno. 2. Who Shall Survive?: A New Approach to the Problem of Human Interrelation by J. L. Moreno. 3. Sociogram representing friendship among school pupils (original title and image accompanying Jacob Moreno's interview by the New York Time, 1933).</a:t>
            </a:r>
          </a:p>
        </p:txBody>
      </p:sp>
      <p:grpSp>
        <p:nvGrpSpPr>
          <p:cNvPr id="12" name="Grupo 11">
            <a:extLst>
              <a:ext uri="{FF2B5EF4-FFF2-40B4-BE49-F238E27FC236}">
                <a16:creationId xmlns:a16="http://schemas.microsoft.com/office/drawing/2014/main" id="{34AD8070-2759-0509-5E4D-CD1751B6205E}"/>
              </a:ext>
            </a:extLst>
          </p:cNvPr>
          <p:cNvGrpSpPr/>
          <p:nvPr/>
        </p:nvGrpSpPr>
        <p:grpSpPr>
          <a:xfrm>
            <a:off x="854775" y="5028081"/>
            <a:ext cx="2935026" cy="569977"/>
            <a:chOff x="7733750" y="1961553"/>
            <a:chExt cx="2935026" cy="569977"/>
          </a:xfrm>
        </p:grpSpPr>
        <p:sp>
          <p:nvSpPr>
            <p:cNvPr id="13" name="Google Shape;458;p10">
              <a:extLst>
                <a:ext uri="{FF2B5EF4-FFF2-40B4-BE49-F238E27FC236}">
                  <a16:creationId xmlns:a16="http://schemas.microsoft.com/office/drawing/2014/main" id="{DF34E1D4-CA55-DDEC-2BA1-D6D30C49901E}"/>
                </a:ext>
              </a:extLst>
            </p:cNvPr>
            <p:cNvSpPr/>
            <p:nvPr/>
          </p:nvSpPr>
          <p:spPr>
            <a:xfrm>
              <a:off x="7733750" y="1961553"/>
              <a:ext cx="2935026"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u="sng" noProof="0" dirty="0">
                  <a:solidFill>
                    <a:srgbClr val="342956"/>
                  </a:solidFill>
                  <a:latin typeface="Ancizar Sans" panose="020B0602040300000003" pitchFamily="34" charset="0"/>
                  <a:hlinkClick r:id="rId2"/>
                </a:rPr>
                <a:t>Video School Relations</a:t>
              </a:r>
              <a:endParaRPr lang="en-US" u="sng" noProof="0" dirty="0">
                <a:solidFill>
                  <a:srgbClr val="342956"/>
                </a:solidFill>
                <a:latin typeface="Ancizar Sans" panose="020B0602040300000003" pitchFamily="34" charset="0"/>
              </a:endParaRPr>
            </a:p>
          </p:txBody>
        </p:sp>
        <p:grpSp>
          <p:nvGrpSpPr>
            <p:cNvPr id="14" name="Grupo 13">
              <a:extLst>
                <a:ext uri="{FF2B5EF4-FFF2-40B4-BE49-F238E27FC236}">
                  <a16:creationId xmlns:a16="http://schemas.microsoft.com/office/drawing/2014/main" id="{0728D83B-6B21-BA09-CC1F-D62ABDF56821}"/>
                </a:ext>
              </a:extLst>
            </p:cNvPr>
            <p:cNvGrpSpPr/>
            <p:nvPr/>
          </p:nvGrpSpPr>
          <p:grpSpPr>
            <a:xfrm>
              <a:off x="7903022" y="2073262"/>
              <a:ext cx="332321" cy="332321"/>
              <a:chOff x="1024049" y="5286245"/>
              <a:chExt cx="332321" cy="332321"/>
            </a:xfrm>
          </p:grpSpPr>
          <p:grpSp>
            <p:nvGrpSpPr>
              <p:cNvPr id="15" name="Grupo 14">
                <a:extLst>
                  <a:ext uri="{FF2B5EF4-FFF2-40B4-BE49-F238E27FC236}">
                    <a16:creationId xmlns:a16="http://schemas.microsoft.com/office/drawing/2014/main" id="{B14E8A34-0216-609B-2CF6-F0AE91F63C79}"/>
                  </a:ext>
                </a:extLst>
              </p:cNvPr>
              <p:cNvGrpSpPr/>
              <p:nvPr/>
            </p:nvGrpSpPr>
            <p:grpSpPr>
              <a:xfrm>
                <a:off x="1024049" y="5286245"/>
                <a:ext cx="332321" cy="332321"/>
                <a:chOff x="1024049" y="5286245"/>
                <a:chExt cx="332321" cy="332321"/>
              </a:xfrm>
            </p:grpSpPr>
            <p:sp>
              <p:nvSpPr>
                <p:cNvPr id="17" name="Elipse 16">
                  <a:extLst>
                    <a:ext uri="{FF2B5EF4-FFF2-40B4-BE49-F238E27FC236}">
                      <a16:creationId xmlns:a16="http://schemas.microsoft.com/office/drawing/2014/main" id="{EEB6C507-B51A-C5A4-B87A-E86D4A7D9EC3}"/>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Elipse 17">
                  <a:extLst>
                    <a:ext uri="{FF2B5EF4-FFF2-40B4-BE49-F238E27FC236}">
                      <a16:creationId xmlns:a16="http://schemas.microsoft.com/office/drawing/2014/main" id="{EB01B4BF-2FFA-C8E9-8409-73C8F5A7904C}"/>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6" name="Imagen 17">
                <a:extLst>
                  <a:ext uri="{FF2B5EF4-FFF2-40B4-BE49-F238E27FC236}">
                    <a16:creationId xmlns:a16="http://schemas.microsoft.com/office/drawing/2014/main" id="{E1ABABB5-E52E-33F2-EA8B-B078B3630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pic>
        <p:nvPicPr>
          <p:cNvPr id="19" name="Imagen 18">
            <a:extLst>
              <a:ext uri="{FF2B5EF4-FFF2-40B4-BE49-F238E27FC236}">
                <a16:creationId xmlns:a16="http://schemas.microsoft.com/office/drawing/2014/main" id="{5C1449C6-8D22-9F75-2A33-7B75F89B5D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755" y="1725868"/>
            <a:ext cx="3172730" cy="723848"/>
          </a:xfrm>
          <a:prstGeom prst="rect">
            <a:avLst/>
          </a:prstGeom>
        </p:spPr>
      </p:pic>
      <p:pic>
        <p:nvPicPr>
          <p:cNvPr id="20" name="Imagen 19">
            <a:extLst>
              <a:ext uri="{FF2B5EF4-FFF2-40B4-BE49-F238E27FC236}">
                <a16:creationId xmlns:a16="http://schemas.microsoft.com/office/drawing/2014/main" id="{86381028-9F76-9DEE-73EA-CEAFCFF1EA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4775" y="2598636"/>
            <a:ext cx="3133393" cy="2288626"/>
          </a:xfrm>
          <a:prstGeom prst="rect">
            <a:avLst/>
          </a:prstGeom>
        </p:spPr>
      </p:pic>
      <p:pic>
        <p:nvPicPr>
          <p:cNvPr id="21" name="Imagen 20">
            <a:extLst>
              <a:ext uri="{FF2B5EF4-FFF2-40B4-BE49-F238E27FC236}">
                <a16:creationId xmlns:a16="http://schemas.microsoft.com/office/drawing/2014/main" id="{E73FA0C2-3453-D8E6-0ADF-997D9A6D7F62}"/>
              </a:ext>
            </a:extLst>
          </p:cNvPr>
          <p:cNvPicPr>
            <a:picLocks noChangeAspect="1"/>
          </p:cNvPicPr>
          <p:nvPr/>
        </p:nvPicPr>
        <p:blipFill>
          <a:blip r:embed="rId7"/>
          <a:stretch>
            <a:fillRect/>
          </a:stretch>
        </p:blipFill>
        <p:spPr>
          <a:xfrm>
            <a:off x="4590193" y="1541479"/>
            <a:ext cx="2380700" cy="3661193"/>
          </a:xfrm>
          <a:prstGeom prst="rect">
            <a:avLst/>
          </a:prstGeom>
        </p:spPr>
      </p:pic>
      <p:pic>
        <p:nvPicPr>
          <p:cNvPr id="22" name="Imagen 21">
            <a:extLst>
              <a:ext uri="{FF2B5EF4-FFF2-40B4-BE49-F238E27FC236}">
                <a16:creationId xmlns:a16="http://schemas.microsoft.com/office/drawing/2014/main" id="{1F195D53-CA69-F281-516B-AC020BC799EA}"/>
              </a:ext>
            </a:extLst>
          </p:cNvPr>
          <p:cNvPicPr>
            <a:picLocks noChangeAspect="1"/>
          </p:cNvPicPr>
          <p:nvPr/>
        </p:nvPicPr>
        <p:blipFill>
          <a:blip r:embed="rId8"/>
          <a:stretch>
            <a:fillRect/>
          </a:stretch>
        </p:blipFill>
        <p:spPr>
          <a:xfrm>
            <a:off x="7187242" y="2302480"/>
            <a:ext cx="4149983" cy="2085213"/>
          </a:xfrm>
          <a:prstGeom prst="rect">
            <a:avLst/>
          </a:prstGeom>
        </p:spPr>
      </p:pic>
    </p:spTree>
    <p:extLst>
      <p:ext uri="{BB962C8B-B14F-4D97-AF65-F5344CB8AC3E}">
        <p14:creationId xmlns:p14="http://schemas.microsoft.com/office/powerpoint/2010/main" val="173139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E8FCF-4FFE-D2F6-72E5-AF47CDBD63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831EFE-30E9-9551-E73D-CD77575D245E}"/>
              </a:ext>
            </a:extLst>
          </p:cNvPr>
          <p:cNvSpPr>
            <a:spLocks noGrp="1"/>
          </p:cNvSpPr>
          <p:nvPr>
            <p:ph type="title"/>
          </p:nvPr>
        </p:nvSpPr>
        <p:spPr>
          <a:xfrm>
            <a:off x="1" y="781036"/>
            <a:ext cx="3946358" cy="657377"/>
          </a:xfrm>
        </p:spPr>
        <p:txBody>
          <a:bodyPr/>
          <a:lstStyle/>
          <a:p>
            <a:r>
              <a:rPr lang="en-US" sz="3600" noProof="0" dirty="0">
                <a:solidFill>
                  <a:schemeClr val="bg1"/>
                </a:solidFill>
                <a:latin typeface="Ancizar Sans Black" panose="020B0A02040300000003" pitchFamily="34" charset="0"/>
              </a:rPr>
              <a:t>Social Networks</a:t>
            </a:r>
            <a:endParaRPr lang="en-US" noProof="0" dirty="0"/>
          </a:p>
        </p:txBody>
      </p:sp>
      <p:sp>
        <p:nvSpPr>
          <p:cNvPr id="3" name="Marcador de número de diapositiva 2">
            <a:extLst>
              <a:ext uri="{FF2B5EF4-FFF2-40B4-BE49-F238E27FC236}">
                <a16:creationId xmlns:a16="http://schemas.microsoft.com/office/drawing/2014/main" id="{70DE1CBD-FB05-110C-1956-205F3B744329}"/>
              </a:ext>
            </a:extLst>
          </p:cNvPr>
          <p:cNvSpPr>
            <a:spLocks noGrp="1"/>
          </p:cNvSpPr>
          <p:nvPr>
            <p:ph type="sldNum" idx="12"/>
          </p:nvPr>
        </p:nvSpPr>
        <p:spPr/>
        <p:txBody>
          <a:bodyPr/>
          <a:lstStyle/>
          <a:p>
            <a:fld id="{2BD88AD7-A676-4214-86CE-92C0CE3D14DC}" type="slidenum">
              <a:rPr lang="en-US" noProof="0" smtClean="0"/>
              <a:t>15</a:t>
            </a:fld>
            <a:endParaRPr lang="en-US" noProof="0" dirty="0"/>
          </a:p>
        </p:txBody>
      </p:sp>
      <p:sp>
        <p:nvSpPr>
          <p:cNvPr id="4" name="Marcador de texto 3">
            <a:extLst>
              <a:ext uri="{FF2B5EF4-FFF2-40B4-BE49-F238E27FC236}">
                <a16:creationId xmlns:a16="http://schemas.microsoft.com/office/drawing/2014/main" id="{CE6ACDC7-E1CF-385B-0442-49F614137BA2}"/>
              </a:ext>
            </a:extLst>
          </p:cNvPr>
          <p:cNvSpPr>
            <a:spLocks noGrp="1"/>
          </p:cNvSpPr>
          <p:nvPr>
            <p:ph type="body" sz="quarter" idx="11"/>
          </p:nvPr>
        </p:nvSpPr>
        <p:spPr/>
        <p:txBody>
          <a:bodyPr/>
          <a:lstStyle/>
          <a:p>
            <a:pPr marL="0" indent="0">
              <a:buNone/>
            </a:pPr>
            <a:r>
              <a:rPr lang="en-US" noProof="0" dirty="0"/>
              <a:t>References: 1. High school friendship. Gallery of network images. 2. High school dating. Gallery of network images. 3. Photo of James Moody. </a:t>
            </a:r>
          </a:p>
        </p:txBody>
      </p:sp>
      <p:pic>
        <p:nvPicPr>
          <p:cNvPr id="8" name="Imagen 7">
            <a:extLst>
              <a:ext uri="{FF2B5EF4-FFF2-40B4-BE49-F238E27FC236}">
                <a16:creationId xmlns:a16="http://schemas.microsoft.com/office/drawing/2014/main" id="{C7A10619-6FF4-421B-E9C3-7383C673FBE4}"/>
              </a:ext>
            </a:extLst>
          </p:cNvPr>
          <p:cNvPicPr>
            <a:picLocks noChangeAspect="1"/>
          </p:cNvPicPr>
          <p:nvPr/>
        </p:nvPicPr>
        <p:blipFill>
          <a:blip r:embed="rId2"/>
          <a:stretch>
            <a:fillRect/>
          </a:stretch>
        </p:blipFill>
        <p:spPr>
          <a:xfrm>
            <a:off x="7823302" y="2730460"/>
            <a:ext cx="3314616" cy="3020514"/>
          </a:xfrm>
          <a:prstGeom prst="rect">
            <a:avLst/>
          </a:prstGeom>
        </p:spPr>
      </p:pic>
      <p:sp>
        <p:nvSpPr>
          <p:cNvPr id="9" name="Google Shape;83;p1">
            <a:extLst>
              <a:ext uri="{FF2B5EF4-FFF2-40B4-BE49-F238E27FC236}">
                <a16:creationId xmlns:a16="http://schemas.microsoft.com/office/drawing/2014/main" id="{0F303076-1507-29E2-979A-BEB6908A071A}"/>
              </a:ext>
            </a:extLst>
          </p:cNvPr>
          <p:cNvSpPr txBox="1"/>
          <p:nvPr/>
        </p:nvSpPr>
        <p:spPr>
          <a:xfrm>
            <a:off x="7997562" y="1343156"/>
            <a:ext cx="2933915" cy="1247767"/>
          </a:xfrm>
          <a:prstGeom prst="rect">
            <a:avLst/>
          </a:prstGeom>
          <a:noFill/>
          <a:ln>
            <a:noFill/>
          </a:ln>
        </p:spPr>
        <p:txBody>
          <a:bodyPr spcFirstLastPara="1" wrap="square" lIns="0" tIns="16500" rIns="0" bIns="0" anchor="t" anchorCtr="0">
            <a:spAutoFit/>
          </a:bodyPr>
          <a:lstStyle/>
          <a:p>
            <a:r>
              <a:rPr lang="en-US" sz="4000" b="1" noProof="0" dirty="0">
                <a:solidFill>
                  <a:srgbClr val="342956"/>
                </a:solidFill>
                <a:latin typeface="Ancizar Sans" panose="020B0602040300000003" pitchFamily="34" charset="0"/>
              </a:rPr>
              <a:t>James Moody </a:t>
            </a:r>
            <a:r>
              <a:rPr lang="en-US" sz="4000" noProof="0" dirty="0">
                <a:solidFill>
                  <a:srgbClr val="342956"/>
                </a:solidFill>
                <a:latin typeface="Ancizar Sans" panose="020B0602040300000003" pitchFamily="34" charset="0"/>
              </a:rPr>
              <a:t>(2004)</a:t>
            </a:r>
          </a:p>
        </p:txBody>
      </p:sp>
      <p:sp>
        <p:nvSpPr>
          <p:cNvPr id="10" name="CuadroTexto 9">
            <a:extLst>
              <a:ext uri="{FF2B5EF4-FFF2-40B4-BE49-F238E27FC236}">
                <a16:creationId xmlns:a16="http://schemas.microsoft.com/office/drawing/2014/main" id="{E7E9677D-D749-5604-C774-91B6C4D7D899}"/>
              </a:ext>
            </a:extLst>
          </p:cNvPr>
          <p:cNvSpPr txBox="1"/>
          <p:nvPr/>
        </p:nvSpPr>
        <p:spPr>
          <a:xfrm>
            <a:off x="4517462" y="1893316"/>
            <a:ext cx="1360272" cy="646331"/>
          </a:xfrm>
          <a:prstGeom prst="rect">
            <a:avLst/>
          </a:prstGeom>
          <a:noFill/>
        </p:spPr>
        <p:txBody>
          <a:bodyPr wrap="square" rtlCol="0">
            <a:spAutoFit/>
          </a:bodyPr>
          <a:lstStyle/>
          <a:p>
            <a:r>
              <a:rPr lang="en-US" noProof="0" dirty="0">
                <a:solidFill>
                  <a:srgbClr val="342956"/>
                </a:solidFill>
                <a:latin typeface="Ancizar Sans" panose="020B0602040300000003" pitchFamily="34" charset="0"/>
              </a:rPr>
              <a:t>High School Friendship</a:t>
            </a:r>
          </a:p>
        </p:txBody>
      </p:sp>
      <p:sp>
        <p:nvSpPr>
          <p:cNvPr id="11" name="CuadroTexto 10">
            <a:extLst>
              <a:ext uri="{FF2B5EF4-FFF2-40B4-BE49-F238E27FC236}">
                <a16:creationId xmlns:a16="http://schemas.microsoft.com/office/drawing/2014/main" id="{10F7D6FD-5B5A-9D31-8E68-A0197E3D98E6}"/>
              </a:ext>
            </a:extLst>
          </p:cNvPr>
          <p:cNvSpPr txBox="1"/>
          <p:nvPr/>
        </p:nvSpPr>
        <p:spPr>
          <a:xfrm>
            <a:off x="1241481" y="4369587"/>
            <a:ext cx="2633940" cy="369332"/>
          </a:xfrm>
          <a:prstGeom prst="rect">
            <a:avLst/>
          </a:prstGeom>
          <a:noFill/>
        </p:spPr>
        <p:txBody>
          <a:bodyPr wrap="square" rtlCol="0">
            <a:spAutoFit/>
          </a:bodyPr>
          <a:lstStyle/>
          <a:p>
            <a:r>
              <a:rPr lang="en-US" noProof="0" dirty="0">
                <a:solidFill>
                  <a:srgbClr val="342956"/>
                </a:solidFill>
                <a:latin typeface="Ancizar Sans" panose="020B0602040300000003" pitchFamily="34" charset="0"/>
              </a:rPr>
              <a:t>High School Dating (AIDS)</a:t>
            </a:r>
          </a:p>
        </p:txBody>
      </p:sp>
      <p:pic>
        <p:nvPicPr>
          <p:cNvPr id="1026" name="Picture 2">
            <a:extLst>
              <a:ext uri="{FF2B5EF4-FFF2-40B4-BE49-F238E27FC236}">
                <a16:creationId xmlns:a16="http://schemas.microsoft.com/office/drawing/2014/main" id="{776D6D78-F914-7CF9-C9B0-59C6CD390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99" y="1599931"/>
            <a:ext cx="3172060" cy="23671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AD41557-04D5-BB09-3B6F-461D35182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418" y="3036734"/>
            <a:ext cx="2711099" cy="271424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a:extLst>
              <a:ext uri="{FF2B5EF4-FFF2-40B4-BE49-F238E27FC236}">
                <a16:creationId xmlns:a16="http://schemas.microsoft.com/office/drawing/2014/main" id="{7BE81383-DE0F-BACD-89AF-35DDC0C96929}"/>
              </a:ext>
            </a:extLst>
          </p:cNvPr>
          <p:cNvCxnSpPr>
            <a:cxnSpLocks/>
            <a:endCxn id="11" idx="3"/>
          </p:cNvCxnSpPr>
          <p:nvPr/>
        </p:nvCxnSpPr>
        <p:spPr>
          <a:xfrm flipH="1">
            <a:off x="3875421" y="4554253"/>
            <a:ext cx="876894" cy="0"/>
          </a:xfrm>
          <a:prstGeom prst="line">
            <a:avLst/>
          </a:prstGeom>
          <a:ln w="28575">
            <a:solidFill>
              <a:srgbClr val="F7AC3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8C6E679A-6D0B-A164-200B-D068D4464D23}"/>
              </a:ext>
            </a:extLst>
          </p:cNvPr>
          <p:cNvCxnSpPr>
            <a:cxnSpLocks/>
          </p:cNvCxnSpPr>
          <p:nvPr/>
        </p:nvCxnSpPr>
        <p:spPr>
          <a:xfrm flipH="1">
            <a:off x="3483921" y="2090231"/>
            <a:ext cx="882980" cy="0"/>
          </a:xfrm>
          <a:prstGeom prst="line">
            <a:avLst/>
          </a:prstGeom>
          <a:ln w="28575">
            <a:solidFill>
              <a:srgbClr val="F7AC3B"/>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030" name="Picture 6" descr="James Moody, 2016 Dean's Award Winner | The Graduate School">
            <a:extLst>
              <a:ext uri="{FF2B5EF4-FFF2-40B4-BE49-F238E27FC236}">
                <a16:creationId xmlns:a16="http://schemas.microsoft.com/office/drawing/2014/main" id="{805DF607-D702-582A-275D-E6DC7A4CE4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355" t="14201" r="21678" b="29381"/>
          <a:stretch/>
        </p:blipFill>
        <p:spPr bwMode="auto">
          <a:xfrm>
            <a:off x="6446018" y="1288322"/>
            <a:ext cx="1315933" cy="145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54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1B71-7111-020B-FC86-EDD5C2301D0E}"/>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D70D3A4B-307D-D1B4-9F4D-0EDA755D6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216" y="1588271"/>
            <a:ext cx="4183356" cy="31164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1532371-5A9D-BAC0-AC84-72B91C223B85}"/>
              </a:ext>
            </a:extLst>
          </p:cNvPr>
          <p:cNvPicPr>
            <a:picLocks noChangeAspect="1"/>
          </p:cNvPicPr>
          <p:nvPr/>
        </p:nvPicPr>
        <p:blipFill>
          <a:blip r:embed="rId3"/>
          <a:stretch>
            <a:fillRect/>
          </a:stretch>
        </p:blipFill>
        <p:spPr>
          <a:xfrm>
            <a:off x="2765112" y="1724608"/>
            <a:ext cx="3223776" cy="2919983"/>
          </a:xfrm>
          <a:prstGeom prst="rect">
            <a:avLst/>
          </a:prstGeom>
        </p:spPr>
      </p:pic>
      <p:sp>
        <p:nvSpPr>
          <p:cNvPr id="2" name="Título 1">
            <a:extLst>
              <a:ext uri="{FF2B5EF4-FFF2-40B4-BE49-F238E27FC236}">
                <a16:creationId xmlns:a16="http://schemas.microsoft.com/office/drawing/2014/main" id="{3A30E4E9-5961-8DC3-7FDE-A69283EABF81}"/>
              </a:ext>
            </a:extLst>
          </p:cNvPr>
          <p:cNvSpPr>
            <a:spLocks noGrp="1"/>
          </p:cNvSpPr>
          <p:nvPr>
            <p:ph type="title"/>
          </p:nvPr>
        </p:nvSpPr>
        <p:spPr>
          <a:xfrm>
            <a:off x="1" y="781036"/>
            <a:ext cx="7807952" cy="657377"/>
          </a:xfrm>
        </p:spPr>
        <p:txBody>
          <a:bodyPr/>
          <a:lstStyle/>
          <a:p>
            <a:r>
              <a:rPr lang="en-US" sz="3600" noProof="0" dirty="0">
                <a:solidFill>
                  <a:schemeClr val="bg1"/>
                </a:solidFill>
                <a:latin typeface="Ancizar Sans Black" panose="020B0A02040300000003" pitchFamily="34" charset="0"/>
              </a:rPr>
              <a:t>Social Networks (Facebook-Twitter)</a:t>
            </a:r>
          </a:p>
        </p:txBody>
      </p:sp>
      <p:sp>
        <p:nvSpPr>
          <p:cNvPr id="3" name="Marcador de número de diapositiva 2">
            <a:extLst>
              <a:ext uri="{FF2B5EF4-FFF2-40B4-BE49-F238E27FC236}">
                <a16:creationId xmlns:a16="http://schemas.microsoft.com/office/drawing/2014/main" id="{69E043C1-6DED-37BB-A61F-53540EE51A5E}"/>
              </a:ext>
            </a:extLst>
          </p:cNvPr>
          <p:cNvSpPr>
            <a:spLocks noGrp="1"/>
          </p:cNvSpPr>
          <p:nvPr>
            <p:ph type="sldNum" idx="12"/>
          </p:nvPr>
        </p:nvSpPr>
        <p:spPr/>
        <p:txBody>
          <a:bodyPr/>
          <a:lstStyle/>
          <a:p>
            <a:fld id="{2BD88AD7-A676-4214-86CE-92C0CE3D14DC}" type="slidenum">
              <a:rPr lang="en-US" noProof="0" smtClean="0"/>
              <a:t>16</a:t>
            </a:fld>
            <a:endParaRPr lang="en-US" noProof="0" dirty="0"/>
          </a:p>
        </p:txBody>
      </p:sp>
      <p:sp>
        <p:nvSpPr>
          <p:cNvPr id="4" name="Marcador de texto 3">
            <a:extLst>
              <a:ext uri="{FF2B5EF4-FFF2-40B4-BE49-F238E27FC236}">
                <a16:creationId xmlns:a16="http://schemas.microsoft.com/office/drawing/2014/main" id="{D0272702-C8B7-7EF8-E7FE-C914B348288B}"/>
              </a:ext>
            </a:extLst>
          </p:cNvPr>
          <p:cNvSpPr>
            <a:spLocks noGrp="1"/>
          </p:cNvSpPr>
          <p:nvPr>
            <p:ph type="body" sz="quarter" idx="11"/>
          </p:nvPr>
        </p:nvSpPr>
        <p:spPr>
          <a:xfrm>
            <a:off x="765304" y="5853227"/>
            <a:ext cx="9726998" cy="403761"/>
          </a:xfrm>
        </p:spPr>
        <p:txBody>
          <a:bodyPr/>
          <a:lstStyle/>
          <a:p>
            <a:pPr marL="0" indent="0">
              <a:buNone/>
            </a:pPr>
            <a:r>
              <a:rPr lang="en-US" noProof="0" dirty="0"/>
              <a:t>References: 1. </a:t>
            </a:r>
            <a:r>
              <a:rPr lang="en-US" noProof="0" dirty="0" err="1"/>
              <a:t>Kompleksne</a:t>
            </a:r>
            <a:r>
              <a:rPr lang="en-US" noProof="0" dirty="0"/>
              <a:t> </a:t>
            </a:r>
            <a:r>
              <a:rPr lang="en-US" noProof="0" dirty="0" err="1"/>
              <a:t>mreže</a:t>
            </a:r>
            <a:r>
              <a:rPr lang="en-US" noProof="0" dirty="0"/>
              <a:t> (Complex networks) – Facebook.</a:t>
            </a:r>
            <a:br>
              <a:rPr lang="en-US" noProof="0" dirty="0"/>
            </a:br>
            <a:r>
              <a:rPr lang="en-US" noProof="0" dirty="0"/>
              <a:t>2. Graph representing the metadata of thousands of archive documents, documenting the social network of hundreds of League of Nations personals.</a:t>
            </a:r>
          </a:p>
        </p:txBody>
      </p:sp>
      <p:pic>
        <p:nvPicPr>
          <p:cNvPr id="23" name="Imagen 22">
            <a:extLst>
              <a:ext uri="{FF2B5EF4-FFF2-40B4-BE49-F238E27FC236}">
                <a16:creationId xmlns:a16="http://schemas.microsoft.com/office/drawing/2014/main" id="{A2EECCA5-8B7F-1ADE-6E47-0AD8174644D1}"/>
              </a:ext>
            </a:extLst>
          </p:cNvPr>
          <p:cNvPicPr>
            <a:picLocks noChangeAspect="1"/>
          </p:cNvPicPr>
          <p:nvPr/>
        </p:nvPicPr>
        <p:blipFill>
          <a:blip r:embed="rId4"/>
          <a:stretch>
            <a:fillRect/>
          </a:stretch>
        </p:blipFill>
        <p:spPr>
          <a:xfrm>
            <a:off x="4109504" y="4829494"/>
            <a:ext cx="534993" cy="534993"/>
          </a:xfrm>
          <a:prstGeom prst="rect">
            <a:avLst/>
          </a:prstGeom>
        </p:spPr>
      </p:pic>
      <p:pic>
        <p:nvPicPr>
          <p:cNvPr id="2052" name="Picture 4">
            <a:extLst>
              <a:ext uri="{FF2B5EF4-FFF2-40B4-BE49-F238E27FC236}">
                <a16:creationId xmlns:a16="http://schemas.microsoft.com/office/drawing/2014/main" id="{5168B2ED-1BA6-39CC-701E-352434DC1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24" y="4895947"/>
            <a:ext cx="634539" cy="5224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a:extLst>
              <a:ext uri="{FF2B5EF4-FFF2-40B4-BE49-F238E27FC236}">
                <a16:creationId xmlns:a16="http://schemas.microsoft.com/office/drawing/2014/main" id="{3CC9F8E9-7489-88F4-EFB2-E7319AB9D230}"/>
              </a:ext>
            </a:extLst>
          </p:cNvPr>
          <p:cNvGrpSpPr/>
          <p:nvPr/>
        </p:nvGrpSpPr>
        <p:grpSpPr>
          <a:xfrm>
            <a:off x="854775" y="5133392"/>
            <a:ext cx="2701225" cy="569977"/>
            <a:chOff x="854775" y="5133392"/>
            <a:chExt cx="2701225" cy="569977"/>
          </a:xfrm>
        </p:grpSpPr>
        <p:sp>
          <p:nvSpPr>
            <p:cNvPr id="13" name="Google Shape;458;p10">
              <a:extLst>
                <a:ext uri="{FF2B5EF4-FFF2-40B4-BE49-F238E27FC236}">
                  <a16:creationId xmlns:a16="http://schemas.microsoft.com/office/drawing/2014/main" id="{322F67F3-641C-DFDE-D138-A9A7F4BDAA77}"/>
                </a:ext>
              </a:extLst>
            </p:cNvPr>
            <p:cNvSpPr/>
            <p:nvPr/>
          </p:nvSpPr>
          <p:spPr>
            <a:xfrm>
              <a:off x="854775" y="5133392"/>
              <a:ext cx="2701225"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6"/>
                </a:rPr>
                <a:t>Animated Networks</a:t>
              </a:r>
              <a:endParaRPr lang="en-US" noProof="0" dirty="0">
                <a:solidFill>
                  <a:srgbClr val="342956"/>
                </a:solidFill>
                <a:latin typeface="Ancizar Sans" panose="020B0602040300000003" pitchFamily="34" charset="0"/>
              </a:endParaRPr>
            </a:p>
          </p:txBody>
        </p:sp>
        <p:grpSp>
          <p:nvGrpSpPr>
            <p:cNvPr id="15" name="Grupo 14">
              <a:extLst>
                <a:ext uri="{FF2B5EF4-FFF2-40B4-BE49-F238E27FC236}">
                  <a16:creationId xmlns:a16="http://schemas.microsoft.com/office/drawing/2014/main" id="{201D9DDB-D1BE-355C-D36E-3BE1B9749423}"/>
                </a:ext>
              </a:extLst>
            </p:cNvPr>
            <p:cNvGrpSpPr/>
            <p:nvPr/>
          </p:nvGrpSpPr>
          <p:grpSpPr>
            <a:xfrm>
              <a:off x="1010563" y="5245101"/>
              <a:ext cx="305849" cy="332321"/>
              <a:chOff x="1024049" y="5286245"/>
              <a:chExt cx="332321" cy="332321"/>
            </a:xfrm>
          </p:grpSpPr>
          <p:sp>
            <p:nvSpPr>
              <p:cNvPr id="17" name="Elipse 16">
                <a:extLst>
                  <a:ext uri="{FF2B5EF4-FFF2-40B4-BE49-F238E27FC236}">
                    <a16:creationId xmlns:a16="http://schemas.microsoft.com/office/drawing/2014/main" id="{91FC32A1-838B-91C5-7742-5D1D02534461}"/>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Elipse 17">
                <a:extLst>
                  <a:ext uri="{FF2B5EF4-FFF2-40B4-BE49-F238E27FC236}">
                    <a16:creationId xmlns:a16="http://schemas.microsoft.com/office/drawing/2014/main" id="{5D66BD06-D809-58E9-FD5C-B79B801FFD7E}"/>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9" name="Imagen 8">
              <a:extLst>
                <a:ext uri="{FF2B5EF4-FFF2-40B4-BE49-F238E27FC236}">
                  <a16:creationId xmlns:a16="http://schemas.microsoft.com/office/drawing/2014/main" id="{2F111F4D-10E0-FFFD-4DA7-518F844759B4}"/>
                </a:ext>
              </a:extLst>
            </p:cNvPr>
            <p:cNvPicPr>
              <a:picLocks noChangeAspect="1"/>
            </p:cNvPicPr>
            <p:nvPr/>
          </p:nvPicPr>
          <p:blipFill>
            <a:blip r:embed="rId7"/>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14190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22F1-E773-8203-BBC3-54D5FF9BEB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F009CB-0D18-F413-A3B1-6D38D2123EE6}"/>
              </a:ext>
            </a:extLst>
          </p:cNvPr>
          <p:cNvSpPr>
            <a:spLocks noGrp="1"/>
          </p:cNvSpPr>
          <p:nvPr>
            <p:ph type="title"/>
          </p:nvPr>
        </p:nvSpPr>
        <p:spPr>
          <a:xfrm>
            <a:off x="1" y="781036"/>
            <a:ext cx="5646056" cy="657377"/>
          </a:xfrm>
        </p:spPr>
        <p:txBody>
          <a:bodyPr/>
          <a:lstStyle/>
          <a:p>
            <a:r>
              <a:rPr lang="en-US" sz="3600" noProof="0" dirty="0">
                <a:solidFill>
                  <a:schemeClr val="bg1"/>
                </a:solidFill>
                <a:latin typeface="Ancizar Sans Black" panose="020B0A02040300000003" pitchFamily="34" charset="0"/>
              </a:rPr>
              <a:t>Organizational Networks</a:t>
            </a:r>
          </a:p>
        </p:txBody>
      </p:sp>
      <p:sp>
        <p:nvSpPr>
          <p:cNvPr id="3" name="Marcador de número de diapositiva 2">
            <a:extLst>
              <a:ext uri="{FF2B5EF4-FFF2-40B4-BE49-F238E27FC236}">
                <a16:creationId xmlns:a16="http://schemas.microsoft.com/office/drawing/2014/main" id="{EEEA2ADB-96B8-B081-72C1-CB631AFF97EF}"/>
              </a:ext>
            </a:extLst>
          </p:cNvPr>
          <p:cNvSpPr>
            <a:spLocks noGrp="1"/>
          </p:cNvSpPr>
          <p:nvPr>
            <p:ph type="sldNum" idx="12"/>
          </p:nvPr>
        </p:nvSpPr>
        <p:spPr/>
        <p:txBody>
          <a:bodyPr/>
          <a:lstStyle/>
          <a:p>
            <a:fld id="{2BD88AD7-A676-4214-86CE-92C0CE3D14DC}" type="slidenum">
              <a:rPr lang="en-US" noProof="0" smtClean="0"/>
              <a:t>17</a:t>
            </a:fld>
            <a:endParaRPr lang="en-US" noProof="0" dirty="0"/>
          </a:p>
        </p:txBody>
      </p:sp>
      <p:sp>
        <p:nvSpPr>
          <p:cNvPr id="5" name="Google Shape;83;p1">
            <a:extLst>
              <a:ext uri="{FF2B5EF4-FFF2-40B4-BE49-F238E27FC236}">
                <a16:creationId xmlns:a16="http://schemas.microsoft.com/office/drawing/2014/main" id="{67A1416E-6FBE-F94E-4C72-F146214705BF}"/>
              </a:ext>
            </a:extLst>
          </p:cNvPr>
          <p:cNvSpPr txBox="1"/>
          <p:nvPr/>
        </p:nvSpPr>
        <p:spPr>
          <a:xfrm>
            <a:off x="3423749" y="1786532"/>
            <a:ext cx="5344501" cy="447548"/>
          </a:xfrm>
          <a:prstGeom prst="rect">
            <a:avLst/>
          </a:prstGeom>
          <a:noFill/>
          <a:ln>
            <a:noFill/>
          </a:ln>
        </p:spPr>
        <p:txBody>
          <a:bodyPr spcFirstLastPara="1" wrap="square" lIns="0" tIns="16500" rIns="0" bIns="0" anchor="t" anchorCtr="0">
            <a:spAutoFit/>
          </a:bodyPr>
          <a:lstStyle/>
          <a:p>
            <a:pPr algn="ctr"/>
            <a:r>
              <a:rPr lang="en-US" sz="2800" noProof="0" dirty="0">
                <a:solidFill>
                  <a:srgbClr val="342956"/>
                </a:solidFill>
                <a:latin typeface="Ancizar Sans" panose="020B0602040300000003" pitchFamily="34" charset="0"/>
              </a:rPr>
              <a:t>Formal vs Informal Communications</a:t>
            </a:r>
          </a:p>
        </p:txBody>
      </p:sp>
      <p:pic>
        <p:nvPicPr>
          <p:cNvPr id="6" name="Imagen 5">
            <a:extLst>
              <a:ext uri="{FF2B5EF4-FFF2-40B4-BE49-F238E27FC236}">
                <a16:creationId xmlns:a16="http://schemas.microsoft.com/office/drawing/2014/main" id="{199FD4E3-5A1D-249A-1848-CF39AC353AAB}"/>
              </a:ext>
            </a:extLst>
          </p:cNvPr>
          <p:cNvPicPr>
            <a:picLocks noChangeAspect="1"/>
          </p:cNvPicPr>
          <p:nvPr/>
        </p:nvPicPr>
        <p:blipFill>
          <a:blip r:embed="rId2"/>
          <a:stretch>
            <a:fillRect/>
          </a:stretch>
        </p:blipFill>
        <p:spPr>
          <a:xfrm>
            <a:off x="1529353" y="2617791"/>
            <a:ext cx="4246950" cy="1923007"/>
          </a:xfrm>
          <a:prstGeom prst="rect">
            <a:avLst/>
          </a:prstGeom>
        </p:spPr>
      </p:pic>
      <p:pic>
        <p:nvPicPr>
          <p:cNvPr id="7" name="Imagen 6">
            <a:extLst>
              <a:ext uri="{FF2B5EF4-FFF2-40B4-BE49-F238E27FC236}">
                <a16:creationId xmlns:a16="http://schemas.microsoft.com/office/drawing/2014/main" id="{15884053-3DE5-A1DF-5E65-648A6E71A647}"/>
              </a:ext>
            </a:extLst>
          </p:cNvPr>
          <p:cNvPicPr>
            <a:picLocks noChangeAspect="1"/>
          </p:cNvPicPr>
          <p:nvPr/>
        </p:nvPicPr>
        <p:blipFill>
          <a:blip r:embed="rId3"/>
          <a:stretch>
            <a:fillRect/>
          </a:stretch>
        </p:blipFill>
        <p:spPr>
          <a:xfrm>
            <a:off x="6446143" y="2490396"/>
            <a:ext cx="3917057" cy="2532098"/>
          </a:xfrm>
          <a:prstGeom prst="rect">
            <a:avLst/>
          </a:prstGeom>
        </p:spPr>
      </p:pic>
      <p:sp>
        <p:nvSpPr>
          <p:cNvPr id="8" name="Google Shape;83;p1">
            <a:extLst>
              <a:ext uri="{FF2B5EF4-FFF2-40B4-BE49-F238E27FC236}">
                <a16:creationId xmlns:a16="http://schemas.microsoft.com/office/drawing/2014/main" id="{0D09E63A-43A7-9B59-DE21-629DDA52E509}"/>
              </a:ext>
            </a:extLst>
          </p:cNvPr>
          <p:cNvSpPr txBox="1"/>
          <p:nvPr/>
        </p:nvSpPr>
        <p:spPr>
          <a:xfrm>
            <a:off x="1529352" y="4936451"/>
            <a:ext cx="4246951" cy="447548"/>
          </a:xfrm>
          <a:prstGeom prst="rect">
            <a:avLst/>
          </a:prstGeom>
          <a:noFill/>
          <a:ln>
            <a:noFill/>
          </a:ln>
        </p:spPr>
        <p:txBody>
          <a:bodyPr spcFirstLastPara="1" wrap="square" lIns="0" tIns="16500" rIns="0" bIns="0" anchor="t" anchorCtr="0">
            <a:spAutoFit/>
          </a:bodyPr>
          <a:lstStyle/>
          <a:p>
            <a:pPr algn="ctr"/>
            <a:r>
              <a:rPr lang="en-US" sz="2800" b="1" noProof="0" dirty="0">
                <a:solidFill>
                  <a:srgbClr val="342956"/>
                </a:solidFill>
                <a:latin typeface="Ancizar Sans" panose="020B0602040300000003" pitchFamily="34" charset="0"/>
              </a:rPr>
              <a:t>Adams and North</a:t>
            </a:r>
          </a:p>
        </p:txBody>
      </p:sp>
      <p:sp>
        <p:nvSpPr>
          <p:cNvPr id="4" name="Marcador de texto 3">
            <a:extLst>
              <a:ext uri="{FF2B5EF4-FFF2-40B4-BE49-F238E27FC236}">
                <a16:creationId xmlns:a16="http://schemas.microsoft.com/office/drawing/2014/main" id="{5C75F6E0-9277-BAF4-57D8-244B5F6AF61E}"/>
              </a:ext>
            </a:extLst>
          </p:cNvPr>
          <p:cNvSpPr>
            <a:spLocks noGrp="1"/>
          </p:cNvSpPr>
          <p:nvPr>
            <p:ph type="body" sz="quarter" idx="11"/>
          </p:nvPr>
        </p:nvSpPr>
        <p:spPr>
          <a:xfrm>
            <a:off x="722574" y="5951023"/>
            <a:ext cx="10004100" cy="273168"/>
          </a:xfrm>
        </p:spPr>
        <p:txBody>
          <a:bodyPr/>
          <a:lstStyle/>
          <a:p>
            <a:pPr marL="0" indent="0">
              <a:buNone/>
            </a:pPr>
            <a:r>
              <a:rPr lang="en-US" noProof="0" dirty="0"/>
              <a:t>References: McCulloh, I.; Armstrong, H. &amp; Johnson, A. (2013). Social Network Analysis with Applications. </a:t>
            </a:r>
          </a:p>
        </p:txBody>
      </p:sp>
    </p:spTree>
    <p:extLst>
      <p:ext uri="{BB962C8B-B14F-4D97-AF65-F5344CB8AC3E}">
        <p14:creationId xmlns:p14="http://schemas.microsoft.com/office/powerpoint/2010/main" val="392166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256C-4467-0DC6-A24A-DE812EEF0E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9FFC1D-CA40-6ABF-81D9-33838A56156E}"/>
              </a:ext>
            </a:extLst>
          </p:cNvPr>
          <p:cNvSpPr>
            <a:spLocks noGrp="1"/>
          </p:cNvSpPr>
          <p:nvPr>
            <p:ph type="title"/>
          </p:nvPr>
        </p:nvSpPr>
        <p:spPr>
          <a:xfrm>
            <a:off x="1" y="781036"/>
            <a:ext cx="2569028" cy="657377"/>
          </a:xfrm>
        </p:spPr>
        <p:txBody>
          <a:bodyPr/>
          <a:lstStyle/>
          <a:p>
            <a:r>
              <a:rPr lang="en-US" sz="3600" noProof="0" dirty="0">
                <a:solidFill>
                  <a:schemeClr val="bg1"/>
                </a:solidFill>
                <a:latin typeface="Ancizar Sans Black" panose="020B0A02040300000003" pitchFamily="34" charset="0"/>
              </a:rPr>
              <a:t>Dolphins</a:t>
            </a:r>
          </a:p>
        </p:txBody>
      </p:sp>
      <p:sp>
        <p:nvSpPr>
          <p:cNvPr id="3" name="Marcador de número de diapositiva 2">
            <a:extLst>
              <a:ext uri="{FF2B5EF4-FFF2-40B4-BE49-F238E27FC236}">
                <a16:creationId xmlns:a16="http://schemas.microsoft.com/office/drawing/2014/main" id="{7A31A078-E52B-3AA5-2131-62A644F8E314}"/>
              </a:ext>
            </a:extLst>
          </p:cNvPr>
          <p:cNvSpPr>
            <a:spLocks noGrp="1"/>
          </p:cNvSpPr>
          <p:nvPr>
            <p:ph type="sldNum" idx="12"/>
          </p:nvPr>
        </p:nvSpPr>
        <p:spPr/>
        <p:txBody>
          <a:bodyPr/>
          <a:lstStyle/>
          <a:p>
            <a:fld id="{2BD88AD7-A676-4214-86CE-92C0CE3D14DC}" type="slidenum">
              <a:rPr lang="en-US" noProof="0" smtClean="0"/>
              <a:t>18</a:t>
            </a:fld>
            <a:endParaRPr lang="en-US" noProof="0" dirty="0"/>
          </a:p>
        </p:txBody>
      </p:sp>
      <p:grpSp>
        <p:nvGrpSpPr>
          <p:cNvPr id="9" name="Grupo 8">
            <a:extLst>
              <a:ext uri="{FF2B5EF4-FFF2-40B4-BE49-F238E27FC236}">
                <a16:creationId xmlns:a16="http://schemas.microsoft.com/office/drawing/2014/main" id="{202E4D32-AB2D-C45F-683B-8DC73630A0CA}"/>
              </a:ext>
            </a:extLst>
          </p:cNvPr>
          <p:cNvGrpSpPr/>
          <p:nvPr/>
        </p:nvGrpSpPr>
        <p:grpSpPr>
          <a:xfrm>
            <a:off x="1008637" y="5138584"/>
            <a:ext cx="3963968" cy="569977"/>
            <a:chOff x="7733750" y="1961553"/>
            <a:chExt cx="4307064" cy="569977"/>
          </a:xfrm>
        </p:grpSpPr>
        <p:sp>
          <p:nvSpPr>
            <p:cNvPr id="10" name="Google Shape;458;p10">
              <a:extLst>
                <a:ext uri="{FF2B5EF4-FFF2-40B4-BE49-F238E27FC236}">
                  <a16:creationId xmlns:a16="http://schemas.microsoft.com/office/drawing/2014/main" id="{21284516-55C6-5300-01C3-B43D4257339D}"/>
                </a:ext>
              </a:extLst>
            </p:cNvPr>
            <p:cNvSpPr/>
            <p:nvPr/>
          </p:nvSpPr>
          <p:spPr>
            <a:xfrm>
              <a:off x="7733750" y="1961553"/>
              <a:ext cx="4307064"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err="1">
                  <a:solidFill>
                    <a:srgbClr val="342956"/>
                  </a:solidFill>
                  <a:latin typeface="Ancizar Sans" panose="020B0602040300000003" pitchFamily="34" charset="0"/>
                  <a:hlinkClick r:id="rId2"/>
                </a:rPr>
                <a:t>Veritasium</a:t>
              </a:r>
              <a:r>
                <a:rPr lang="en-US" noProof="0" dirty="0">
                  <a:solidFill>
                    <a:srgbClr val="342956"/>
                  </a:solidFill>
                  <a:latin typeface="Ancizar Sans" panose="020B0602040300000003" pitchFamily="34" charset="0"/>
                  <a:hlinkClick r:id="rId2"/>
                </a:rPr>
                <a:t> Small World Networks</a:t>
              </a:r>
              <a:endParaRPr lang="en-US" noProof="0" dirty="0">
                <a:solidFill>
                  <a:srgbClr val="342956"/>
                </a:solidFill>
                <a:latin typeface="Ancizar Sans" panose="020B0602040300000003" pitchFamily="34" charset="0"/>
              </a:endParaRPr>
            </a:p>
          </p:txBody>
        </p:sp>
        <p:grpSp>
          <p:nvGrpSpPr>
            <p:cNvPr id="11" name="Grupo 10">
              <a:extLst>
                <a:ext uri="{FF2B5EF4-FFF2-40B4-BE49-F238E27FC236}">
                  <a16:creationId xmlns:a16="http://schemas.microsoft.com/office/drawing/2014/main" id="{4C539664-9A00-0460-1C2B-36E985E3AA0D}"/>
                </a:ext>
              </a:extLst>
            </p:cNvPr>
            <p:cNvGrpSpPr/>
            <p:nvPr/>
          </p:nvGrpSpPr>
          <p:grpSpPr>
            <a:xfrm>
              <a:off x="7903022" y="2073262"/>
              <a:ext cx="332321" cy="332321"/>
              <a:chOff x="1024049" y="5286245"/>
              <a:chExt cx="332321" cy="332321"/>
            </a:xfrm>
          </p:grpSpPr>
          <p:grpSp>
            <p:nvGrpSpPr>
              <p:cNvPr id="12" name="Grupo 11">
                <a:extLst>
                  <a:ext uri="{FF2B5EF4-FFF2-40B4-BE49-F238E27FC236}">
                    <a16:creationId xmlns:a16="http://schemas.microsoft.com/office/drawing/2014/main" id="{6474F8D3-DC65-2DAB-1D8A-0517DE6A1AD7}"/>
                  </a:ext>
                </a:extLst>
              </p:cNvPr>
              <p:cNvGrpSpPr/>
              <p:nvPr/>
            </p:nvGrpSpPr>
            <p:grpSpPr>
              <a:xfrm>
                <a:off x="1024049" y="5286245"/>
                <a:ext cx="332321" cy="332321"/>
                <a:chOff x="1024049" y="5286245"/>
                <a:chExt cx="332321" cy="332321"/>
              </a:xfrm>
            </p:grpSpPr>
            <p:sp>
              <p:nvSpPr>
                <p:cNvPr id="14" name="Elipse 13">
                  <a:extLst>
                    <a:ext uri="{FF2B5EF4-FFF2-40B4-BE49-F238E27FC236}">
                      <a16:creationId xmlns:a16="http://schemas.microsoft.com/office/drawing/2014/main" id="{613493A3-86F6-92A1-26C7-323544A41C20}"/>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Elipse 14">
                  <a:extLst>
                    <a:ext uri="{FF2B5EF4-FFF2-40B4-BE49-F238E27FC236}">
                      <a16:creationId xmlns:a16="http://schemas.microsoft.com/office/drawing/2014/main" id="{67307A70-0B2B-5374-7C20-4A61CDC59CF7}"/>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3" name="Imagen 17">
                <a:extLst>
                  <a:ext uri="{FF2B5EF4-FFF2-40B4-BE49-F238E27FC236}">
                    <a16:creationId xmlns:a16="http://schemas.microsoft.com/office/drawing/2014/main" id="{4CD4C24A-66D6-C72E-9C60-476C5209E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sp>
        <p:nvSpPr>
          <p:cNvPr id="16" name="Google Shape;83;p1">
            <a:extLst>
              <a:ext uri="{FF2B5EF4-FFF2-40B4-BE49-F238E27FC236}">
                <a16:creationId xmlns:a16="http://schemas.microsoft.com/office/drawing/2014/main" id="{721DEB1A-031F-2C4C-6FE3-415E822DC008}"/>
              </a:ext>
            </a:extLst>
          </p:cNvPr>
          <p:cNvSpPr txBox="1"/>
          <p:nvPr/>
        </p:nvSpPr>
        <p:spPr>
          <a:xfrm>
            <a:off x="7726583" y="1858223"/>
            <a:ext cx="3152750" cy="632214"/>
          </a:xfrm>
          <a:prstGeom prst="rect">
            <a:avLst/>
          </a:prstGeom>
          <a:noFill/>
          <a:ln>
            <a:noFill/>
          </a:ln>
        </p:spPr>
        <p:txBody>
          <a:bodyPr spcFirstLastPara="1" wrap="square" lIns="0" tIns="16500" rIns="0" bIns="0" anchor="t" anchorCtr="0">
            <a:spAutoFit/>
          </a:bodyPr>
          <a:lstStyle/>
          <a:p>
            <a:pPr algn="ctr"/>
            <a:r>
              <a:rPr lang="en-US" sz="4000" b="1" noProof="0" dirty="0">
                <a:solidFill>
                  <a:srgbClr val="342956"/>
                </a:solidFill>
                <a:latin typeface="Ancizar Sans" panose="020B0602040300000003" pitchFamily="34" charset="0"/>
              </a:rPr>
              <a:t>Mark Newman</a:t>
            </a:r>
          </a:p>
        </p:txBody>
      </p:sp>
      <p:pic>
        <p:nvPicPr>
          <p:cNvPr id="17" name="Imagen 16">
            <a:extLst>
              <a:ext uri="{FF2B5EF4-FFF2-40B4-BE49-F238E27FC236}">
                <a16:creationId xmlns:a16="http://schemas.microsoft.com/office/drawing/2014/main" id="{B9329066-8587-AC64-4224-93EE541B9088}"/>
              </a:ext>
            </a:extLst>
          </p:cNvPr>
          <p:cNvPicPr>
            <a:picLocks noChangeAspect="1"/>
          </p:cNvPicPr>
          <p:nvPr/>
        </p:nvPicPr>
        <p:blipFill>
          <a:blip r:embed="rId5"/>
          <a:stretch>
            <a:fillRect/>
          </a:stretch>
        </p:blipFill>
        <p:spPr>
          <a:xfrm>
            <a:off x="7828835" y="2735290"/>
            <a:ext cx="2948247" cy="2614012"/>
          </a:xfrm>
          <a:prstGeom prst="rect">
            <a:avLst/>
          </a:prstGeom>
        </p:spPr>
      </p:pic>
      <p:pic>
        <p:nvPicPr>
          <p:cNvPr id="18" name="Imagen 17">
            <a:extLst>
              <a:ext uri="{FF2B5EF4-FFF2-40B4-BE49-F238E27FC236}">
                <a16:creationId xmlns:a16="http://schemas.microsoft.com/office/drawing/2014/main" id="{FC00E36D-C806-585B-4101-5CCF8AB44A0E}"/>
              </a:ext>
            </a:extLst>
          </p:cNvPr>
          <p:cNvPicPr>
            <a:picLocks noChangeAspect="1"/>
          </p:cNvPicPr>
          <p:nvPr/>
        </p:nvPicPr>
        <p:blipFill>
          <a:blip r:embed="rId6"/>
          <a:stretch>
            <a:fillRect/>
          </a:stretch>
        </p:blipFill>
        <p:spPr>
          <a:xfrm>
            <a:off x="1008637" y="1628909"/>
            <a:ext cx="4733911" cy="3319179"/>
          </a:xfrm>
          <a:prstGeom prst="rect">
            <a:avLst/>
          </a:prstGeom>
        </p:spPr>
      </p:pic>
      <p:sp>
        <p:nvSpPr>
          <p:cNvPr id="4" name="Marcador de texto 3">
            <a:extLst>
              <a:ext uri="{FF2B5EF4-FFF2-40B4-BE49-F238E27FC236}">
                <a16:creationId xmlns:a16="http://schemas.microsoft.com/office/drawing/2014/main" id="{465C38E8-933B-5086-4E22-4A7F892F74EE}"/>
              </a:ext>
            </a:extLst>
          </p:cNvPr>
          <p:cNvSpPr>
            <a:spLocks noGrp="1"/>
          </p:cNvSpPr>
          <p:nvPr>
            <p:ph type="body" sz="quarter" idx="11"/>
          </p:nvPr>
        </p:nvSpPr>
        <p:spPr>
          <a:xfrm>
            <a:off x="722574" y="5872395"/>
            <a:ext cx="10004100" cy="409137"/>
          </a:xfrm>
        </p:spPr>
        <p:txBody>
          <a:bodyPr/>
          <a:lstStyle/>
          <a:p>
            <a:pPr marL="0" indent="0">
              <a:buNone/>
            </a:pPr>
            <a:r>
              <a:rPr lang="en-US" noProof="0" dirty="0"/>
              <a:t>References: 1. To see a similar example of a dolphin network </a:t>
            </a:r>
            <a:r>
              <a:rPr lang="en-US" noProof="0" dirty="0">
                <a:hlinkClick r:id="rId7"/>
              </a:rPr>
              <a:t>A Network for Dolphins – Information Visualization </a:t>
            </a:r>
            <a:r>
              <a:rPr lang="en-US" noProof="0" dirty="0"/>
              <a:t>2. Photo of Mark Newman. University of California. 3. Lusseau, D. &amp; Newman, M.E.J. (2004).  Identifying the role that animals play in their social networks. </a:t>
            </a:r>
          </a:p>
        </p:txBody>
      </p:sp>
      <p:pic>
        <p:nvPicPr>
          <p:cNvPr id="1026" name="Picture 2" descr="Mark Newman">
            <a:extLst>
              <a:ext uri="{FF2B5EF4-FFF2-40B4-BE49-F238E27FC236}">
                <a16:creationId xmlns:a16="http://schemas.microsoft.com/office/drawing/2014/main" id="{104D76ED-CA91-2BF5-D0B1-771485B55C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2173" y="1628909"/>
            <a:ext cx="1587037" cy="19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9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D828-9BEC-06D7-2276-6CFA6F54BB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9EE389-0049-96BB-D546-3B309FF58320}"/>
              </a:ext>
            </a:extLst>
          </p:cNvPr>
          <p:cNvSpPr>
            <a:spLocks noGrp="1"/>
          </p:cNvSpPr>
          <p:nvPr>
            <p:ph type="title"/>
          </p:nvPr>
        </p:nvSpPr>
        <p:spPr>
          <a:xfrm>
            <a:off x="1" y="781036"/>
            <a:ext cx="7438228" cy="657377"/>
          </a:xfrm>
        </p:spPr>
        <p:txBody>
          <a:bodyPr/>
          <a:lstStyle/>
          <a:p>
            <a:r>
              <a:rPr lang="en-US" sz="3600" noProof="0" dirty="0">
                <a:solidFill>
                  <a:schemeClr val="bg1"/>
                </a:solidFill>
                <a:latin typeface="Ancizar Sans Black" panose="020B0A02040300000003" pitchFamily="34" charset="0"/>
              </a:rPr>
              <a:t>Technological Networks (Internet)</a:t>
            </a:r>
          </a:p>
        </p:txBody>
      </p:sp>
      <p:sp>
        <p:nvSpPr>
          <p:cNvPr id="3" name="Marcador de número de diapositiva 2">
            <a:extLst>
              <a:ext uri="{FF2B5EF4-FFF2-40B4-BE49-F238E27FC236}">
                <a16:creationId xmlns:a16="http://schemas.microsoft.com/office/drawing/2014/main" id="{D77EE356-0EFA-1695-AB2C-FB6FD16DEB80}"/>
              </a:ext>
            </a:extLst>
          </p:cNvPr>
          <p:cNvSpPr>
            <a:spLocks noGrp="1"/>
          </p:cNvSpPr>
          <p:nvPr>
            <p:ph type="sldNum" idx="12"/>
          </p:nvPr>
        </p:nvSpPr>
        <p:spPr/>
        <p:txBody>
          <a:bodyPr/>
          <a:lstStyle/>
          <a:p>
            <a:fld id="{2BD88AD7-A676-4214-86CE-92C0CE3D14DC}" type="slidenum">
              <a:rPr lang="en-US" noProof="0" smtClean="0"/>
              <a:t>19</a:t>
            </a:fld>
            <a:endParaRPr lang="en-US" noProof="0" dirty="0"/>
          </a:p>
        </p:txBody>
      </p:sp>
      <p:sp>
        <p:nvSpPr>
          <p:cNvPr id="4" name="Marcador de texto 3">
            <a:extLst>
              <a:ext uri="{FF2B5EF4-FFF2-40B4-BE49-F238E27FC236}">
                <a16:creationId xmlns:a16="http://schemas.microsoft.com/office/drawing/2014/main" id="{FDA764B7-2664-E4F4-94E4-D3356BBC6DFC}"/>
              </a:ext>
            </a:extLst>
          </p:cNvPr>
          <p:cNvSpPr>
            <a:spLocks noGrp="1"/>
          </p:cNvSpPr>
          <p:nvPr>
            <p:ph type="body" sz="quarter" idx="11"/>
          </p:nvPr>
        </p:nvSpPr>
        <p:spPr/>
        <p:txBody>
          <a:bodyPr/>
          <a:lstStyle/>
          <a:p>
            <a:pPr marL="0" indent="0">
              <a:buNone/>
            </a:pPr>
            <a:r>
              <a:rPr lang="en-US" noProof="0" dirty="0"/>
              <a:t>References: 1. Network connectivity. CAIDA's Annual Report for 1998. 2. </a:t>
            </a:r>
            <a:r>
              <a:rPr lang="en-US" noProof="0" dirty="0" err="1"/>
              <a:t>شبکه‌های</a:t>
            </a:r>
            <a:r>
              <a:rPr lang="en-US" noProof="0" dirty="0"/>
              <a:t> </a:t>
            </a:r>
            <a:r>
              <a:rPr lang="en-US" noProof="0" dirty="0" err="1"/>
              <a:t>حمل</a:t>
            </a:r>
            <a:r>
              <a:rPr lang="en-US" noProof="0" dirty="0"/>
              <a:t> و </a:t>
            </a:r>
            <a:r>
              <a:rPr lang="en-US" noProof="0" dirty="0" err="1"/>
              <a:t>نقل</a:t>
            </a:r>
            <a:r>
              <a:rPr lang="en-US" noProof="0" dirty="0"/>
              <a:t> . (Transportation networks). </a:t>
            </a:r>
          </a:p>
        </p:txBody>
      </p:sp>
      <p:pic>
        <p:nvPicPr>
          <p:cNvPr id="6" name="router.png">
            <a:extLst>
              <a:ext uri="{FF2B5EF4-FFF2-40B4-BE49-F238E27FC236}">
                <a16:creationId xmlns:a16="http://schemas.microsoft.com/office/drawing/2014/main" id="{F69CAFD0-DE0B-DB9A-0A61-720AF0DE156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657541" y="2194176"/>
            <a:ext cx="5120785" cy="2663574"/>
          </a:xfrm>
          <a:prstGeom prst="rect">
            <a:avLst/>
          </a:prstGeom>
        </p:spPr>
      </p:pic>
      <p:pic>
        <p:nvPicPr>
          <p:cNvPr id="10" name="Imagen 9" descr="Un árbol de navidad&#10;&#10;Descripción generada automáticamente con confianza media">
            <a:extLst>
              <a:ext uri="{FF2B5EF4-FFF2-40B4-BE49-F238E27FC236}">
                <a16:creationId xmlns:a16="http://schemas.microsoft.com/office/drawing/2014/main" id="{A4D88EF2-5A9C-1B89-279D-EDBC243F1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871077"/>
            <a:ext cx="3923841" cy="3139073"/>
          </a:xfrm>
          <a:prstGeom prst="rect">
            <a:avLst/>
          </a:prstGeom>
        </p:spPr>
      </p:pic>
    </p:spTree>
    <p:extLst>
      <p:ext uri="{BB962C8B-B14F-4D97-AF65-F5344CB8AC3E}">
        <p14:creationId xmlns:p14="http://schemas.microsoft.com/office/powerpoint/2010/main" val="2900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88040A-FDD6-447B-8C99-962A090CD2A3}"/>
              </a:ext>
            </a:extLst>
          </p:cNvPr>
          <p:cNvSpPr>
            <a:spLocks noGrp="1"/>
          </p:cNvSpPr>
          <p:nvPr>
            <p:ph type="title"/>
          </p:nvPr>
        </p:nvSpPr>
        <p:spPr/>
        <p:txBody>
          <a:bodyPr/>
          <a:lstStyle/>
          <a:p>
            <a:r>
              <a:rPr lang="en-US" noProof="0" dirty="0"/>
              <a:t>Welcome</a:t>
            </a:r>
          </a:p>
        </p:txBody>
      </p:sp>
      <p:sp>
        <p:nvSpPr>
          <p:cNvPr id="5" name="Marcador de texto 4">
            <a:extLst>
              <a:ext uri="{FF2B5EF4-FFF2-40B4-BE49-F238E27FC236}">
                <a16:creationId xmlns:a16="http://schemas.microsoft.com/office/drawing/2014/main" id="{A4733A7F-CCBA-45BD-970D-771292BF7FF6}"/>
              </a:ext>
            </a:extLst>
          </p:cNvPr>
          <p:cNvSpPr>
            <a:spLocks noGrp="1"/>
          </p:cNvSpPr>
          <p:nvPr>
            <p:ph type="body" sz="quarter" idx="11"/>
          </p:nvPr>
        </p:nvSpPr>
        <p:spPr>
          <a:xfrm>
            <a:off x="3788289" y="2851925"/>
            <a:ext cx="4552950" cy="1513518"/>
          </a:xfrm>
        </p:spPr>
        <p:txBody>
          <a:bodyPr/>
          <a:lstStyle/>
          <a:p>
            <a:r>
              <a:rPr lang="en-US" noProof="0" dirty="0"/>
              <a:t>Network Science offers a general and powerful methodology for modeling and representing simple and complex interactions through a common language and different methods for attempting to solve common problems.</a:t>
            </a:r>
          </a:p>
        </p:txBody>
      </p:sp>
      <p:sp>
        <p:nvSpPr>
          <p:cNvPr id="2" name="Marcador de número de diapositiva 1">
            <a:extLst>
              <a:ext uri="{FF2B5EF4-FFF2-40B4-BE49-F238E27FC236}">
                <a16:creationId xmlns:a16="http://schemas.microsoft.com/office/drawing/2014/main" id="{55BEFF56-2836-654E-006B-F8A67CCEFACA}"/>
              </a:ext>
            </a:extLst>
          </p:cNvPr>
          <p:cNvSpPr>
            <a:spLocks noGrp="1"/>
          </p:cNvSpPr>
          <p:nvPr>
            <p:ph type="sldNum" idx="10"/>
          </p:nvPr>
        </p:nvSpPr>
        <p:spPr/>
        <p:txBody>
          <a:bodyPr/>
          <a:lstStyle/>
          <a:p>
            <a:fld id="{2BD88AD7-A676-4214-86CE-92C0CE3D14DC}" type="slidenum">
              <a:rPr lang="en-US" noProof="0" smtClean="0"/>
              <a:t>2</a:t>
            </a:fld>
            <a:endParaRPr lang="en-US" noProof="0" dirty="0"/>
          </a:p>
        </p:txBody>
      </p:sp>
    </p:spTree>
    <p:extLst>
      <p:ext uri="{BB962C8B-B14F-4D97-AF65-F5344CB8AC3E}">
        <p14:creationId xmlns:p14="http://schemas.microsoft.com/office/powerpoint/2010/main" val="162063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75ED-4BF5-BD3D-CA76-C3492F703A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A56B789-7617-DBA0-3977-619A8A1C80EB}"/>
              </a:ext>
            </a:extLst>
          </p:cNvPr>
          <p:cNvSpPr>
            <a:spLocks noGrp="1"/>
          </p:cNvSpPr>
          <p:nvPr>
            <p:ph type="title"/>
          </p:nvPr>
        </p:nvSpPr>
        <p:spPr>
          <a:xfrm>
            <a:off x="0" y="781036"/>
            <a:ext cx="10450285" cy="657377"/>
          </a:xfrm>
        </p:spPr>
        <p:txBody>
          <a:bodyPr/>
          <a:lstStyle/>
          <a:p>
            <a:r>
              <a:rPr lang="en-US" sz="3600" noProof="0" dirty="0">
                <a:solidFill>
                  <a:schemeClr val="bg1"/>
                </a:solidFill>
                <a:latin typeface="Ancizar Sans Black" panose="020B0A02040300000003" pitchFamily="34" charset="0"/>
              </a:rPr>
              <a:t>Technological Networks (www, World Wide Web)</a:t>
            </a:r>
          </a:p>
        </p:txBody>
      </p:sp>
      <p:sp>
        <p:nvSpPr>
          <p:cNvPr id="3" name="Marcador de número de diapositiva 2">
            <a:extLst>
              <a:ext uri="{FF2B5EF4-FFF2-40B4-BE49-F238E27FC236}">
                <a16:creationId xmlns:a16="http://schemas.microsoft.com/office/drawing/2014/main" id="{E230A9B1-4488-9B7C-238A-34B5E2319466}"/>
              </a:ext>
            </a:extLst>
          </p:cNvPr>
          <p:cNvSpPr>
            <a:spLocks noGrp="1"/>
          </p:cNvSpPr>
          <p:nvPr>
            <p:ph type="sldNum" idx="12"/>
          </p:nvPr>
        </p:nvSpPr>
        <p:spPr/>
        <p:txBody>
          <a:bodyPr/>
          <a:lstStyle/>
          <a:p>
            <a:fld id="{2BD88AD7-A676-4214-86CE-92C0CE3D14DC}" type="slidenum">
              <a:rPr lang="en-US" noProof="0" smtClean="0"/>
              <a:t>20</a:t>
            </a:fld>
            <a:endParaRPr lang="en-US" noProof="0" dirty="0"/>
          </a:p>
        </p:txBody>
      </p:sp>
      <p:sp>
        <p:nvSpPr>
          <p:cNvPr id="4" name="Marcador de texto 3">
            <a:extLst>
              <a:ext uri="{FF2B5EF4-FFF2-40B4-BE49-F238E27FC236}">
                <a16:creationId xmlns:a16="http://schemas.microsoft.com/office/drawing/2014/main" id="{34B31EC4-469C-3D7E-C1B8-AB5C037AD1EC}"/>
              </a:ext>
            </a:extLst>
          </p:cNvPr>
          <p:cNvSpPr>
            <a:spLocks noGrp="1"/>
          </p:cNvSpPr>
          <p:nvPr>
            <p:ph type="body" sz="quarter" idx="11"/>
          </p:nvPr>
        </p:nvSpPr>
        <p:spPr/>
        <p:txBody>
          <a:bodyPr/>
          <a:lstStyle/>
          <a:p>
            <a:pPr marL="0" indent="0">
              <a:buNone/>
            </a:pPr>
            <a:r>
              <a:rPr lang="en-US" noProof="0" dirty="0"/>
              <a:t>References: 1. A network of pages on a corporate website. 2. Combating Cyberattacks In The Age Of Globalization.</a:t>
            </a:r>
          </a:p>
        </p:txBody>
      </p:sp>
      <p:pic>
        <p:nvPicPr>
          <p:cNvPr id="5" name="Marcador de contenido 3">
            <a:extLst>
              <a:ext uri="{FF2B5EF4-FFF2-40B4-BE49-F238E27FC236}">
                <a16:creationId xmlns:a16="http://schemas.microsoft.com/office/drawing/2014/main" id="{C0568DBF-D08C-06A5-D5E4-F47769ACCB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4547" y="1677855"/>
            <a:ext cx="4579938" cy="3863975"/>
          </a:xfrm>
          <a:prstGeom prst="rect">
            <a:avLst/>
          </a:prstGeom>
          <a:noFill/>
          <a:ln>
            <a:noFill/>
          </a:ln>
        </p:spPr>
      </p:pic>
      <p:pic>
        <p:nvPicPr>
          <p:cNvPr id="4098" name="Picture 2" descr="Imagen de consulta de la búsqueda visual">
            <a:extLst>
              <a:ext uri="{FF2B5EF4-FFF2-40B4-BE49-F238E27FC236}">
                <a16:creationId xmlns:a16="http://schemas.microsoft.com/office/drawing/2014/main" id="{F5C65A06-CFDB-77DE-4742-FD877341A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7606"/>
            <a:ext cx="4791075" cy="359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7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D620-74C3-1D75-0544-2B1FF253ED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EBCF33-9C06-7C65-414D-8515602D6022}"/>
              </a:ext>
            </a:extLst>
          </p:cNvPr>
          <p:cNvSpPr>
            <a:spLocks noGrp="1"/>
          </p:cNvSpPr>
          <p:nvPr>
            <p:ph type="title"/>
          </p:nvPr>
        </p:nvSpPr>
        <p:spPr>
          <a:xfrm>
            <a:off x="1" y="781036"/>
            <a:ext cx="7410348" cy="657377"/>
          </a:xfrm>
        </p:spPr>
        <p:txBody>
          <a:bodyPr/>
          <a:lstStyle/>
          <a:p>
            <a:r>
              <a:rPr lang="en-US" sz="3600" noProof="0" dirty="0">
                <a:solidFill>
                  <a:schemeClr val="bg1"/>
                </a:solidFill>
                <a:latin typeface="Ancizar Sans Black" panose="020B0A02040300000003" pitchFamily="34" charset="0"/>
              </a:rPr>
              <a:t>Knowledge Networks (Co-citation)</a:t>
            </a:r>
          </a:p>
        </p:txBody>
      </p:sp>
      <p:sp>
        <p:nvSpPr>
          <p:cNvPr id="3" name="Marcador de número de diapositiva 2">
            <a:extLst>
              <a:ext uri="{FF2B5EF4-FFF2-40B4-BE49-F238E27FC236}">
                <a16:creationId xmlns:a16="http://schemas.microsoft.com/office/drawing/2014/main" id="{3EC6C988-2687-94FF-F952-53B7CDB47A06}"/>
              </a:ext>
            </a:extLst>
          </p:cNvPr>
          <p:cNvSpPr>
            <a:spLocks noGrp="1"/>
          </p:cNvSpPr>
          <p:nvPr>
            <p:ph type="sldNum" idx="12"/>
          </p:nvPr>
        </p:nvSpPr>
        <p:spPr/>
        <p:txBody>
          <a:bodyPr/>
          <a:lstStyle/>
          <a:p>
            <a:fld id="{2BD88AD7-A676-4214-86CE-92C0CE3D14DC}" type="slidenum">
              <a:rPr lang="en-US" noProof="0" smtClean="0"/>
              <a:t>21</a:t>
            </a:fld>
            <a:endParaRPr lang="en-US" noProof="0" dirty="0"/>
          </a:p>
        </p:txBody>
      </p:sp>
      <p:sp>
        <p:nvSpPr>
          <p:cNvPr id="4" name="Marcador de texto 3">
            <a:extLst>
              <a:ext uri="{FF2B5EF4-FFF2-40B4-BE49-F238E27FC236}">
                <a16:creationId xmlns:a16="http://schemas.microsoft.com/office/drawing/2014/main" id="{F18C95B8-0185-F387-1496-72BBD255E3AD}"/>
              </a:ext>
            </a:extLst>
          </p:cNvPr>
          <p:cNvSpPr>
            <a:spLocks noGrp="1"/>
          </p:cNvSpPr>
          <p:nvPr>
            <p:ph type="body" sz="quarter" idx="11"/>
          </p:nvPr>
        </p:nvSpPr>
        <p:spPr/>
        <p:txBody>
          <a:bodyPr/>
          <a:lstStyle/>
          <a:p>
            <a:pPr marL="0" indent="0">
              <a:buNone/>
            </a:pPr>
            <a:r>
              <a:rPr lang="en-US" noProof="0" dirty="0" err="1"/>
              <a:t>Referenfe</a:t>
            </a:r>
            <a:r>
              <a:rPr lang="en-US" noProof="0" dirty="0"/>
              <a:t>: Co-citation analysis for Social Network Analysis.</a:t>
            </a:r>
          </a:p>
        </p:txBody>
      </p:sp>
      <p:pic>
        <p:nvPicPr>
          <p:cNvPr id="6" name="Imagen 5">
            <a:extLst>
              <a:ext uri="{FF2B5EF4-FFF2-40B4-BE49-F238E27FC236}">
                <a16:creationId xmlns:a16="http://schemas.microsoft.com/office/drawing/2014/main" id="{CF198C8F-5B73-5077-31B1-1370BB08B8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91293" y="1733632"/>
            <a:ext cx="5821785" cy="3793979"/>
          </a:xfrm>
          <a:prstGeom prst="rect">
            <a:avLst/>
          </a:prstGeom>
        </p:spPr>
      </p:pic>
      <p:sp>
        <p:nvSpPr>
          <p:cNvPr id="7" name="CuadroTexto 6">
            <a:extLst>
              <a:ext uri="{FF2B5EF4-FFF2-40B4-BE49-F238E27FC236}">
                <a16:creationId xmlns:a16="http://schemas.microsoft.com/office/drawing/2014/main" id="{77E433B2-F2E3-2082-11B3-3FEF49A95F21}"/>
              </a:ext>
            </a:extLst>
          </p:cNvPr>
          <p:cNvSpPr txBox="1"/>
          <p:nvPr/>
        </p:nvSpPr>
        <p:spPr>
          <a:xfrm>
            <a:off x="7410348" y="2887733"/>
            <a:ext cx="3619890" cy="1384995"/>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Two papers are co-cited if they are both cited by the same, third paper.</a:t>
            </a:r>
          </a:p>
        </p:txBody>
      </p:sp>
    </p:spTree>
    <p:extLst>
      <p:ext uri="{BB962C8B-B14F-4D97-AF65-F5344CB8AC3E}">
        <p14:creationId xmlns:p14="http://schemas.microsoft.com/office/powerpoint/2010/main" val="419369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EB42F-B54B-E2D9-F0CC-9D70E1A48D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5BACB5-C0A4-2677-D6BD-87CF03195DE2}"/>
              </a:ext>
            </a:extLst>
          </p:cNvPr>
          <p:cNvSpPr>
            <a:spLocks noGrp="1"/>
          </p:cNvSpPr>
          <p:nvPr>
            <p:ph type="title"/>
          </p:nvPr>
        </p:nvSpPr>
        <p:spPr>
          <a:xfrm>
            <a:off x="0" y="781036"/>
            <a:ext cx="4630057" cy="657377"/>
          </a:xfrm>
        </p:spPr>
        <p:txBody>
          <a:bodyPr/>
          <a:lstStyle/>
          <a:p>
            <a:r>
              <a:rPr lang="en-US" sz="3600" noProof="0" dirty="0">
                <a:solidFill>
                  <a:schemeClr val="bg1"/>
                </a:solidFill>
                <a:latin typeface="Ancizar Sans Black" panose="020B0A02040300000003" pitchFamily="34" charset="0"/>
              </a:rPr>
              <a:t>Economic Networks</a:t>
            </a:r>
          </a:p>
        </p:txBody>
      </p:sp>
      <p:sp>
        <p:nvSpPr>
          <p:cNvPr id="3" name="Marcador de número de diapositiva 2">
            <a:extLst>
              <a:ext uri="{FF2B5EF4-FFF2-40B4-BE49-F238E27FC236}">
                <a16:creationId xmlns:a16="http://schemas.microsoft.com/office/drawing/2014/main" id="{8D3FD71D-C2DC-59FA-2BBD-05732BFE224C}"/>
              </a:ext>
            </a:extLst>
          </p:cNvPr>
          <p:cNvSpPr>
            <a:spLocks noGrp="1"/>
          </p:cNvSpPr>
          <p:nvPr>
            <p:ph type="sldNum" idx="12"/>
          </p:nvPr>
        </p:nvSpPr>
        <p:spPr/>
        <p:txBody>
          <a:bodyPr/>
          <a:lstStyle/>
          <a:p>
            <a:fld id="{2BD88AD7-A676-4214-86CE-92C0CE3D14DC}" type="slidenum">
              <a:rPr lang="en-US" noProof="0" smtClean="0"/>
              <a:t>22</a:t>
            </a:fld>
            <a:endParaRPr lang="en-US" noProof="0" dirty="0"/>
          </a:p>
        </p:txBody>
      </p:sp>
      <p:sp>
        <p:nvSpPr>
          <p:cNvPr id="4" name="Marcador de texto 3">
            <a:extLst>
              <a:ext uri="{FF2B5EF4-FFF2-40B4-BE49-F238E27FC236}">
                <a16:creationId xmlns:a16="http://schemas.microsoft.com/office/drawing/2014/main" id="{B4F1113B-13A2-D971-C279-0D1E11E9620F}"/>
              </a:ext>
            </a:extLst>
          </p:cNvPr>
          <p:cNvSpPr>
            <a:spLocks noGrp="1"/>
          </p:cNvSpPr>
          <p:nvPr>
            <p:ph type="body" sz="quarter" idx="11"/>
          </p:nvPr>
        </p:nvSpPr>
        <p:spPr/>
        <p:txBody>
          <a:bodyPr/>
          <a:lstStyle/>
          <a:p>
            <a:pPr marL="0" indent="0">
              <a:buNone/>
            </a:pPr>
            <a:r>
              <a:rPr lang="en-US" noProof="0" dirty="0"/>
              <a:t>Reference: Euro Zone Debt Crisis Visualized | Overview: It's all connected.</a:t>
            </a:r>
          </a:p>
        </p:txBody>
      </p:sp>
      <p:sp>
        <p:nvSpPr>
          <p:cNvPr id="5" name="CuadroTexto 4">
            <a:extLst>
              <a:ext uri="{FF2B5EF4-FFF2-40B4-BE49-F238E27FC236}">
                <a16:creationId xmlns:a16="http://schemas.microsoft.com/office/drawing/2014/main" id="{968C7D69-3CCF-97E6-1861-42060E576307}"/>
              </a:ext>
            </a:extLst>
          </p:cNvPr>
          <p:cNvSpPr txBox="1"/>
          <p:nvPr/>
        </p:nvSpPr>
        <p:spPr>
          <a:xfrm>
            <a:off x="7410348" y="2887733"/>
            <a:ext cx="3619890" cy="1384995"/>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Amount of Trade between some European Countries and Japan.</a:t>
            </a:r>
          </a:p>
        </p:txBody>
      </p:sp>
      <p:pic>
        <p:nvPicPr>
          <p:cNvPr id="8" name="Imagen 7">
            <a:extLst>
              <a:ext uri="{FF2B5EF4-FFF2-40B4-BE49-F238E27FC236}">
                <a16:creationId xmlns:a16="http://schemas.microsoft.com/office/drawing/2014/main" id="{38DFFF87-347B-5C2A-C5E4-7E771E3E1F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1268" y="1802369"/>
            <a:ext cx="6371270" cy="3553852"/>
          </a:xfrm>
          <a:prstGeom prst="rect">
            <a:avLst/>
          </a:prstGeom>
        </p:spPr>
      </p:pic>
    </p:spTree>
    <p:extLst>
      <p:ext uri="{BB962C8B-B14F-4D97-AF65-F5344CB8AC3E}">
        <p14:creationId xmlns:p14="http://schemas.microsoft.com/office/powerpoint/2010/main" val="163540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94EB7-F070-068D-18E3-EE8B98925B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07DC56-8C9C-293C-F54B-D10E5056C4AE}"/>
              </a:ext>
            </a:extLst>
          </p:cNvPr>
          <p:cNvSpPr>
            <a:spLocks noGrp="1"/>
          </p:cNvSpPr>
          <p:nvPr>
            <p:ph type="title"/>
          </p:nvPr>
        </p:nvSpPr>
        <p:spPr>
          <a:xfrm>
            <a:off x="0" y="781036"/>
            <a:ext cx="4630057" cy="657377"/>
          </a:xfrm>
        </p:spPr>
        <p:txBody>
          <a:bodyPr/>
          <a:lstStyle/>
          <a:p>
            <a:r>
              <a:rPr lang="en-US" sz="3600" noProof="0" dirty="0">
                <a:solidFill>
                  <a:schemeClr val="bg1"/>
                </a:solidFill>
                <a:latin typeface="Ancizar Sans Black" panose="020B0A02040300000003" pitchFamily="34" charset="0"/>
              </a:rPr>
              <a:t>Terrorist Networks</a:t>
            </a:r>
          </a:p>
        </p:txBody>
      </p:sp>
      <p:sp>
        <p:nvSpPr>
          <p:cNvPr id="3" name="Marcador de número de diapositiva 2">
            <a:extLst>
              <a:ext uri="{FF2B5EF4-FFF2-40B4-BE49-F238E27FC236}">
                <a16:creationId xmlns:a16="http://schemas.microsoft.com/office/drawing/2014/main" id="{DB2F8C14-4B8D-BF95-4348-1B337AF9176C}"/>
              </a:ext>
            </a:extLst>
          </p:cNvPr>
          <p:cNvSpPr>
            <a:spLocks noGrp="1"/>
          </p:cNvSpPr>
          <p:nvPr>
            <p:ph type="sldNum" idx="12"/>
          </p:nvPr>
        </p:nvSpPr>
        <p:spPr/>
        <p:txBody>
          <a:bodyPr/>
          <a:lstStyle/>
          <a:p>
            <a:fld id="{2BD88AD7-A676-4214-86CE-92C0CE3D14DC}" type="slidenum">
              <a:rPr lang="en-US" noProof="0" smtClean="0"/>
              <a:t>23</a:t>
            </a:fld>
            <a:endParaRPr lang="en-US" noProof="0" dirty="0"/>
          </a:p>
        </p:txBody>
      </p:sp>
      <p:sp>
        <p:nvSpPr>
          <p:cNvPr id="4" name="Marcador de texto 3">
            <a:extLst>
              <a:ext uri="{FF2B5EF4-FFF2-40B4-BE49-F238E27FC236}">
                <a16:creationId xmlns:a16="http://schemas.microsoft.com/office/drawing/2014/main" id="{CE86B4DB-3CDE-4BED-26EB-6BAE590ED071}"/>
              </a:ext>
            </a:extLst>
          </p:cNvPr>
          <p:cNvSpPr>
            <a:spLocks noGrp="1"/>
          </p:cNvSpPr>
          <p:nvPr>
            <p:ph type="body" sz="quarter" idx="11"/>
          </p:nvPr>
        </p:nvSpPr>
        <p:spPr/>
        <p:txBody>
          <a:bodyPr/>
          <a:lstStyle/>
          <a:p>
            <a:pPr marL="0" indent="0">
              <a:buNone/>
            </a:pPr>
            <a:r>
              <a:rPr lang="en-US" noProof="0" dirty="0"/>
              <a:t>References: 1. Time Magazine Saddam Hussein "We Got Him!“. 2. The network of Saddam Hussein.</a:t>
            </a:r>
          </a:p>
        </p:txBody>
      </p:sp>
      <p:sp>
        <p:nvSpPr>
          <p:cNvPr id="6" name="Google Shape;83;p1">
            <a:extLst>
              <a:ext uri="{FF2B5EF4-FFF2-40B4-BE49-F238E27FC236}">
                <a16:creationId xmlns:a16="http://schemas.microsoft.com/office/drawing/2014/main" id="{A7A654C6-C520-276D-AF99-0DF51714E5A3}"/>
              </a:ext>
            </a:extLst>
          </p:cNvPr>
          <p:cNvSpPr txBox="1"/>
          <p:nvPr/>
        </p:nvSpPr>
        <p:spPr>
          <a:xfrm>
            <a:off x="8642419" y="3288816"/>
            <a:ext cx="2517918" cy="447548"/>
          </a:xfrm>
          <a:prstGeom prst="rect">
            <a:avLst/>
          </a:prstGeom>
          <a:noFill/>
          <a:ln>
            <a:noFill/>
          </a:ln>
        </p:spPr>
        <p:txBody>
          <a:bodyPr spcFirstLastPara="1" wrap="square" lIns="0" tIns="16500" rIns="0" bIns="0" anchor="t" anchorCtr="0">
            <a:spAutoFit/>
          </a:bodyPr>
          <a:lstStyle/>
          <a:p>
            <a:r>
              <a:rPr lang="en-US" sz="2800" i="1" noProof="0" dirty="0">
                <a:solidFill>
                  <a:srgbClr val="342956"/>
                </a:solidFill>
                <a:latin typeface="Ancizar Sans" panose="020B0602040300000003" pitchFamily="34" charset="0"/>
              </a:rPr>
              <a:t>(Saddam Hussein)</a:t>
            </a:r>
          </a:p>
        </p:txBody>
      </p:sp>
      <p:pic>
        <p:nvPicPr>
          <p:cNvPr id="7" name="Imagen 6">
            <a:extLst>
              <a:ext uri="{FF2B5EF4-FFF2-40B4-BE49-F238E27FC236}">
                <a16:creationId xmlns:a16="http://schemas.microsoft.com/office/drawing/2014/main" id="{7E729031-2C81-5D90-043F-9E1BD1BBC6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8509" y="1743458"/>
            <a:ext cx="6998202" cy="3927384"/>
          </a:xfrm>
          <a:prstGeom prst="rect">
            <a:avLst/>
          </a:prstGeom>
        </p:spPr>
      </p:pic>
    </p:spTree>
    <p:extLst>
      <p:ext uri="{BB962C8B-B14F-4D97-AF65-F5344CB8AC3E}">
        <p14:creationId xmlns:p14="http://schemas.microsoft.com/office/powerpoint/2010/main" val="293894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6522C-5601-F1E2-04CB-1E6F6C05C88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6AB7CD-7A0F-DAC2-0FB3-7FC80FEBA210}"/>
              </a:ext>
            </a:extLst>
          </p:cNvPr>
          <p:cNvSpPr>
            <a:spLocks noGrp="1"/>
          </p:cNvSpPr>
          <p:nvPr>
            <p:ph type="title"/>
          </p:nvPr>
        </p:nvSpPr>
        <p:spPr>
          <a:xfrm>
            <a:off x="0" y="781036"/>
            <a:ext cx="5660571" cy="657377"/>
          </a:xfrm>
        </p:spPr>
        <p:txBody>
          <a:bodyPr/>
          <a:lstStyle/>
          <a:p>
            <a:r>
              <a:rPr lang="en-US" sz="3600" noProof="0" dirty="0">
                <a:solidFill>
                  <a:schemeClr val="bg1"/>
                </a:solidFill>
                <a:latin typeface="Ancizar Sans Black" panose="020B0A02040300000003" pitchFamily="34" charset="0"/>
              </a:rPr>
              <a:t>Transportation Networks</a:t>
            </a:r>
          </a:p>
        </p:txBody>
      </p:sp>
      <p:sp>
        <p:nvSpPr>
          <p:cNvPr id="3" name="Marcador de número de diapositiva 2">
            <a:extLst>
              <a:ext uri="{FF2B5EF4-FFF2-40B4-BE49-F238E27FC236}">
                <a16:creationId xmlns:a16="http://schemas.microsoft.com/office/drawing/2014/main" id="{16B8E082-2622-65AD-80FB-28B0364A2D26}"/>
              </a:ext>
            </a:extLst>
          </p:cNvPr>
          <p:cNvSpPr>
            <a:spLocks noGrp="1"/>
          </p:cNvSpPr>
          <p:nvPr>
            <p:ph type="sldNum" idx="12"/>
          </p:nvPr>
        </p:nvSpPr>
        <p:spPr/>
        <p:txBody>
          <a:bodyPr/>
          <a:lstStyle/>
          <a:p>
            <a:fld id="{2BD88AD7-A676-4214-86CE-92C0CE3D14DC}" type="slidenum">
              <a:rPr lang="en-US" noProof="0" smtClean="0"/>
              <a:t>24</a:t>
            </a:fld>
            <a:endParaRPr lang="en-US" noProof="0" dirty="0"/>
          </a:p>
        </p:txBody>
      </p:sp>
      <p:pic>
        <p:nvPicPr>
          <p:cNvPr id="5" name="Imagen 4">
            <a:extLst>
              <a:ext uri="{FF2B5EF4-FFF2-40B4-BE49-F238E27FC236}">
                <a16:creationId xmlns:a16="http://schemas.microsoft.com/office/drawing/2014/main" id="{CD4B7A71-5014-5600-14B3-A010CD8F2153}"/>
              </a:ext>
            </a:extLst>
          </p:cNvPr>
          <p:cNvPicPr>
            <a:picLocks noChangeAspect="1"/>
          </p:cNvPicPr>
          <p:nvPr/>
        </p:nvPicPr>
        <p:blipFill>
          <a:blip r:embed="rId2"/>
          <a:srcRect l="3619" t="7995" r="3797" b="14127"/>
          <a:stretch/>
        </p:blipFill>
        <p:spPr>
          <a:xfrm>
            <a:off x="3444240" y="2072639"/>
            <a:ext cx="5293360" cy="3007361"/>
          </a:xfrm>
          <a:prstGeom prst="rect">
            <a:avLst/>
          </a:prstGeom>
        </p:spPr>
      </p:pic>
      <p:sp>
        <p:nvSpPr>
          <p:cNvPr id="7" name="Marcador de texto 6">
            <a:extLst>
              <a:ext uri="{FF2B5EF4-FFF2-40B4-BE49-F238E27FC236}">
                <a16:creationId xmlns:a16="http://schemas.microsoft.com/office/drawing/2014/main" id="{BA3E2993-8B15-F4A0-3F43-F56B4DA5E35E}"/>
              </a:ext>
            </a:extLst>
          </p:cNvPr>
          <p:cNvSpPr>
            <a:spLocks noGrp="1"/>
          </p:cNvSpPr>
          <p:nvPr>
            <p:ph type="body" sz="quarter" idx="11"/>
          </p:nvPr>
        </p:nvSpPr>
        <p:spPr/>
        <p:txBody>
          <a:bodyPr/>
          <a:lstStyle/>
          <a:p>
            <a:pPr marL="0" indent="0">
              <a:buNone/>
            </a:pPr>
            <a:r>
              <a:rPr lang="en-US" noProof="0" dirty="0"/>
              <a:t>Reference: </a:t>
            </a:r>
            <a:r>
              <a:rPr lang="en-US" noProof="0" dirty="0" err="1"/>
              <a:t>Secretaría</a:t>
            </a:r>
            <a:r>
              <a:rPr lang="en-US" noProof="0" dirty="0"/>
              <a:t> </a:t>
            </a:r>
            <a:r>
              <a:rPr lang="en-US" noProof="0" dirty="0" err="1"/>
              <a:t>Distrital</a:t>
            </a:r>
            <a:r>
              <a:rPr lang="en-US" noProof="0" dirty="0"/>
              <a:t> de </a:t>
            </a:r>
            <a:r>
              <a:rPr lang="en-US" noProof="0" dirty="0" err="1"/>
              <a:t>Movilidad</a:t>
            </a:r>
            <a:r>
              <a:rPr lang="en-US" noProof="0" dirty="0"/>
              <a:t>. (2017). Futura red de </a:t>
            </a:r>
            <a:r>
              <a:rPr lang="en-US" noProof="0" dirty="0" err="1"/>
              <a:t>transporte</a:t>
            </a:r>
            <a:r>
              <a:rPr lang="en-US" noProof="0" dirty="0"/>
              <a:t> </a:t>
            </a:r>
            <a:r>
              <a:rPr lang="en-US" noProof="0" dirty="0" err="1"/>
              <a:t>público</a:t>
            </a:r>
            <a:r>
              <a:rPr lang="en-US" noProof="0" dirty="0"/>
              <a:t> </a:t>
            </a:r>
            <a:r>
              <a:rPr lang="en-US" noProof="0" dirty="0" err="1"/>
              <a:t>masivo</a:t>
            </a:r>
            <a:r>
              <a:rPr lang="en-US" noProof="0" dirty="0"/>
              <a:t> (2050). Informe de </a:t>
            </a:r>
            <a:r>
              <a:rPr lang="en-US" noProof="0" dirty="0" err="1"/>
              <a:t>integración</a:t>
            </a:r>
            <a:r>
              <a:rPr lang="en-US" noProof="0" dirty="0"/>
              <a:t> de </a:t>
            </a:r>
            <a:r>
              <a:rPr lang="en-US" noProof="0" dirty="0" err="1"/>
              <a:t>proyectos</a:t>
            </a:r>
            <a:r>
              <a:rPr lang="en-US" noProof="0" dirty="0"/>
              <a:t> de </a:t>
            </a:r>
            <a:r>
              <a:rPr lang="en-US" noProof="0" dirty="0" err="1"/>
              <a:t>transporte</a:t>
            </a:r>
            <a:r>
              <a:rPr lang="en-US" noProof="0" dirty="0"/>
              <a:t> </a:t>
            </a:r>
            <a:r>
              <a:rPr lang="en-US" noProof="0" dirty="0" err="1"/>
              <a:t>masivo</a:t>
            </a:r>
            <a:r>
              <a:rPr lang="en-US" noProof="0" dirty="0"/>
              <a:t>.</a:t>
            </a:r>
          </a:p>
        </p:txBody>
      </p:sp>
    </p:spTree>
    <p:extLst>
      <p:ext uri="{BB962C8B-B14F-4D97-AF65-F5344CB8AC3E}">
        <p14:creationId xmlns:p14="http://schemas.microsoft.com/office/powerpoint/2010/main" val="46021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8B92-15EA-DBDA-8A67-07C25609E4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952E209-39F6-8813-B3FF-DA10482BCF7C}"/>
              </a:ext>
            </a:extLst>
          </p:cNvPr>
          <p:cNvSpPr>
            <a:spLocks noGrp="1"/>
          </p:cNvSpPr>
          <p:nvPr>
            <p:ph type="title"/>
          </p:nvPr>
        </p:nvSpPr>
        <p:spPr>
          <a:xfrm>
            <a:off x="0" y="781036"/>
            <a:ext cx="5660571" cy="657377"/>
          </a:xfrm>
        </p:spPr>
        <p:txBody>
          <a:bodyPr/>
          <a:lstStyle/>
          <a:p>
            <a:r>
              <a:rPr lang="en-US" sz="3600" noProof="0" dirty="0">
                <a:solidFill>
                  <a:schemeClr val="bg1"/>
                </a:solidFill>
                <a:latin typeface="Ancizar Sans Black" panose="020B0A02040300000003" pitchFamily="34" charset="0"/>
              </a:rPr>
              <a:t>Transportation Networks</a:t>
            </a:r>
          </a:p>
        </p:txBody>
      </p:sp>
      <p:sp>
        <p:nvSpPr>
          <p:cNvPr id="3" name="Marcador de número de diapositiva 2">
            <a:extLst>
              <a:ext uri="{FF2B5EF4-FFF2-40B4-BE49-F238E27FC236}">
                <a16:creationId xmlns:a16="http://schemas.microsoft.com/office/drawing/2014/main" id="{F6D44128-B9F1-2B1D-E012-192F7687B764}"/>
              </a:ext>
            </a:extLst>
          </p:cNvPr>
          <p:cNvSpPr>
            <a:spLocks noGrp="1"/>
          </p:cNvSpPr>
          <p:nvPr>
            <p:ph type="sldNum" idx="12"/>
          </p:nvPr>
        </p:nvSpPr>
        <p:spPr/>
        <p:txBody>
          <a:bodyPr/>
          <a:lstStyle/>
          <a:p>
            <a:fld id="{2BD88AD7-A676-4214-86CE-92C0CE3D14DC}" type="slidenum">
              <a:rPr lang="en-US" noProof="0" smtClean="0"/>
              <a:t>25</a:t>
            </a:fld>
            <a:endParaRPr lang="en-US" noProof="0" dirty="0"/>
          </a:p>
        </p:txBody>
      </p:sp>
      <p:pic>
        <p:nvPicPr>
          <p:cNvPr id="6" name="Imagen 5">
            <a:extLst>
              <a:ext uri="{FF2B5EF4-FFF2-40B4-BE49-F238E27FC236}">
                <a16:creationId xmlns:a16="http://schemas.microsoft.com/office/drawing/2014/main" id="{CABAB445-9E1C-600A-ED92-B12DFF5C6D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5700" y="1661387"/>
            <a:ext cx="7335371" cy="4261057"/>
          </a:xfrm>
          <a:prstGeom prst="rect">
            <a:avLst/>
          </a:prstGeom>
        </p:spPr>
      </p:pic>
      <p:grpSp>
        <p:nvGrpSpPr>
          <p:cNvPr id="14" name="Grupo 13">
            <a:extLst>
              <a:ext uri="{FF2B5EF4-FFF2-40B4-BE49-F238E27FC236}">
                <a16:creationId xmlns:a16="http://schemas.microsoft.com/office/drawing/2014/main" id="{5B93B394-5D57-73C8-56FF-5A625CC1BF75}"/>
              </a:ext>
            </a:extLst>
          </p:cNvPr>
          <p:cNvGrpSpPr/>
          <p:nvPr/>
        </p:nvGrpSpPr>
        <p:grpSpPr>
          <a:xfrm>
            <a:off x="846704" y="5196613"/>
            <a:ext cx="2512539" cy="569977"/>
            <a:chOff x="7733750" y="1961553"/>
            <a:chExt cx="2730008" cy="569977"/>
          </a:xfrm>
        </p:grpSpPr>
        <p:sp>
          <p:nvSpPr>
            <p:cNvPr id="15" name="Google Shape;458;p10">
              <a:extLst>
                <a:ext uri="{FF2B5EF4-FFF2-40B4-BE49-F238E27FC236}">
                  <a16:creationId xmlns:a16="http://schemas.microsoft.com/office/drawing/2014/main" id="{2C02FD8E-73CB-EC7C-A2D2-A786027D6F91}"/>
                </a:ext>
              </a:extLst>
            </p:cNvPr>
            <p:cNvSpPr/>
            <p:nvPr/>
          </p:nvSpPr>
          <p:spPr>
            <a:xfrm>
              <a:off x="7733750" y="1961553"/>
              <a:ext cx="2730008"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sz="1800" noProof="0" dirty="0">
                  <a:solidFill>
                    <a:srgbClr val="342956"/>
                  </a:solidFill>
                  <a:latin typeface="Ancizar Sans" panose="020B0602040300000003" pitchFamily="34" charset="0"/>
                  <a:hlinkClick r:id="rId3"/>
                </a:rPr>
                <a:t>Dynamic Network</a:t>
              </a:r>
              <a:endParaRPr lang="en-US" noProof="0" dirty="0">
                <a:solidFill>
                  <a:srgbClr val="342956"/>
                </a:solidFill>
                <a:latin typeface="Ancizar Sans" panose="020B0602040300000003" pitchFamily="34" charset="0"/>
              </a:endParaRPr>
            </a:p>
          </p:txBody>
        </p:sp>
        <p:grpSp>
          <p:nvGrpSpPr>
            <p:cNvPr id="16" name="Grupo 15">
              <a:extLst>
                <a:ext uri="{FF2B5EF4-FFF2-40B4-BE49-F238E27FC236}">
                  <a16:creationId xmlns:a16="http://schemas.microsoft.com/office/drawing/2014/main" id="{68BF85CC-E524-991C-0165-62FC08699B17}"/>
                </a:ext>
              </a:extLst>
            </p:cNvPr>
            <p:cNvGrpSpPr/>
            <p:nvPr/>
          </p:nvGrpSpPr>
          <p:grpSpPr>
            <a:xfrm>
              <a:off x="7903022" y="2073262"/>
              <a:ext cx="332321" cy="332321"/>
              <a:chOff x="1024049" y="5286245"/>
              <a:chExt cx="332321" cy="332321"/>
            </a:xfrm>
          </p:grpSpPr>
          <p:grpSp>
            <p:nvGrpSpPr>
              <p:cNvPr id="17" name="Grupo 16">
                <a:extLst>
                  <a:ext uri="{FF2B5EF4-FFF2-40B4-BE49-F238E27FC236}">
                    <a16:creationId xmlns:a16="http://schemas.microsoft.com/office/drawing/2014/main" id="{A560347A-B65D-B157-95F6-A2BA7BA306C8}"/>
                  </a:ext>
                </a:extLst>
              </p:cNvPr>
              <p:cNvGrpSpPr/>
              <p:nvPr/>
            </p:nvGrpSpPr>
            <p:grpSpPr>
              <a:xfrm>
                <a:off x="1024049" y="5286245"/>
                <a:ext cx="332321" cy="332321"/>
                <a:chOff x="1024049" y="5286245"/>
                <a:chExt cx="332321" cy="332321"/>
              </a:xfrm>
            </p:grpSpPr>
            <p:sp>
              <p:nvSpPr>
                <p:cNvPr id="19" name="Elipse 18">
                  <a:extLst>
                    <a:ext uri="{FF2B5EF4-FFF2-40B4-BE49-F238E27FC236}">
                      <a16:creationId xmlns:a16="http://schemas.microsoft.com/office/drawing/2014/main" id="{E63F4E97-7D4B-0998-D6E8-C08FD4156888}"/>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Elipse 19">
                  <a:extLst>
                    <a:ext uri="{FF2B5EF4-FFF2-40B4-BE49-F238E27FC236}">
                      <a16:creationId xmlns:a16="http://schemas.microsoft.com/office/drawing/2014/main" id="{3C930E73-3FD1-8E14-FF13-F4757FB6059A}"/>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8" name="Imagen 17">
                <a:extLst>
                  <a:ext uri="{FF2B5EF4-FFF2-40B4-BE49-F238E27FC236}">
                    <a16:creationId xmlns:a16="http://schemas.microsoft.com/office/drawing/2014/main" id="{B7E9E6BE-3E65-1E90-8B0D-0FC9734E69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0165" y="5378755"/>
                <a:ext cx="126891" cy="146413"/>
              </a:xfrm>
              <a:prstGeom prst="rect">
                <a:avLst/>
              </a:prstGeom>
            </p:spPr>
          </p:pic>
        </p:grpSp>
      </p:grpSp>
      <p:sp>
        <p:nvSpPr>
          <p:cNvPr id="4" name="Marcador de texto 6">
            <a:extLst>
              <a:ext uri="{FF2B5EF4-FFF2-40B4-BE49-F238E27FC236}">
                <a16:creationId xmlns:a16="http://schemas.microsoft.com/office/drawing/2014/main" id="{610DB764-C03A-7F6A-11BA-5332A6D602FD}"/>
              </a:ext>
            </a:extLst>
          </p:cNvPr>
          <p:cNvSpPr>
            <a:spLocks noGrp="1"/>
          </p:cNvSpPr>
          <p:nvPr>
            <p:ph type="body" sz="quarter" idx="11"/>
          </p:nvPr>
        </p:nvSpPr>
        <p:spPr>
          <a:xfrm>
            <a:off x="722574" y="5951023"/>
            <a:ext cx="10004100" cy="273168"/>
          </a:xfrm>
        </p:spPr>
        <p:txBody>
          <a:bodyPr/>
          <a:lstStyle/>
          <a:p>
            <a:pPr marL="0" indent="0">
              <a:buNone/>
            </a:pPr>
            <a:r>
              <a:rPr lang="en-US" noProof="0" dirty="0"/>
              <a:t>Reference: Lambiotte, R., Schaub, M. (2022). Modularity and Dynamics on Complex Networks. Research Gate.</a:t>
            </a:r>
          </a:p>
        </p:txBody>
      </p:sp>
    </p:spTree>
    <p:extLst>
      <p:ext uri="{BB962C8B-B14F-4D97-AF65-F5344CB8AC3E}">
        <p14:creationId xmlns:p14="http://schemas.microsoft.com/office/powerpoint/2010/main" val="171799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C62D-D576-C93E-A524-4396695E90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2DD5B4E-F6BE-63ED-A924-06C6F1F31491}"/>
              </a:ext>
            </a:extLst>
          </p:cNvPr>
          <p:cNvSpPr>
            <a:spLocks noGrp="1"/>
          </p:cNvSpPr>
          <p:nvPr>
            <p:ph type="title"/>
          </p:nvPr>
        </p:nvSpPr>
        <p:spPr>
          <a:xfrm>
            <a:off x="0" y="781036"/>
            <a:ext cx="4601029" cy="657377"/>
          </a:xfrm>
        </p:spPr>
        <p:txBody>
          <a:bodyPr/>
          <a:lstStyle/>
          <a:p>
            <a:r>
              <a:rPr lang="en-US" sz="3600" noProof="0" dirty="0">
                <a:solidFill>
                  <a:schemeClr val="bg1"/>
                </a:solidFill>
                <a:latin typeface="Ancizar Sans Black" panose="020B0A02040300000003" pitchFamily="34" charset="0"/>
              </a:rPr>
              <a:t>Biological Networks</a:t>
            </a:r>
          </a:p>
        </p:txBody>
      </p:sp>
      <p:sp>
        <p:nvSpPr>
          <p:cNvPr id="3" name="Marcador de número de diapositiva 2">
            <a:extLst>
              <a:ext uri="{FF2B5EF4-FFF2-40B4-BE49-F238E27FC236}">
                <a16:creationId xmlns:a16="http://schemas.microsoft.com/office/drawing/2014/main" id="{EF2E2A79-B9FA-5EAE-CCF3-5E1D7FC328EF}"/>
              </a:ext>
            </a:extLst>
          </p:cNvPr>
          <p:cNvSpPr>
            <a:spLocks noGrp="1"/>
          </p:cNvSpPr>
          <p:nvPr>
            <p:ph type="sldNum" idx="12"/>
          </p:nvPr>
        </p:nvSpPr>
        <p:spPr/>
        <p:txBody>
          <a:bodyPr/>
          <a:lstStyle/>
          <a:p>
            <a:fld id="{2BD88AD7-A676-4214-86CE-92C0CE3D14DC}" type="slidenum">
              <a:rPr lang="en-US" noProof="0" smtClean="0"/>
              <a:t>26</a:t>
            </a:fld>
            <a:endParaRPr lang="en-US" noProof="0" dirty="0"/>
          </a:p>
        </p:txBody>
      </p:sp>
      <p:sp>
        <p:nvSpPr>
          <p:cNvPr id="4" name="Marcador de texto 3">
            <a:extLst>
              <a:ext uri="{FF2B5EF4-FFF2-40B4-BE49-F238E27FC236}">
                <a16:creationId xmlns:a16="http://schemas.microsoft.com/office/drawing/2014/main" id="{22F0D8C4-76C2-BBCE-8F69-0BE9507B626A}"/>
              </a:ext>
            </a:extLst>
          </p:cNvPr>
          <p:cNvSpPr>
            <a:spLocks noGrp="1"/>
          </p:cNvSpPr>
          <p:nvPr>
            <p:ph type="body" sz="quarter" idx="11"/>
          </p:nvPr>
        </p:nvSpPr>
        <p:spPr>
          <a:xfrm>
            <a:off x="722574" y="5819686"/>
            <a:ext cx="10004100" cy="404505"/>
          </a:xfrm>
        </p:spPr>
        <p:txBody>
          <a:bodyPr/>
          <a:lstStyle/>
          <a:p>
            <a:pPr marL="0" indent="0">
              <a:buNone/>
            </a:pPr>
            <a:r>
              <a:rPr lang="en-US" noProof="0" dirty="0"/>
              <a:t>References: 1. Annelids, the segmented worms, are a large and diverse group. </a:t>
            </a:r>
            <a:br>
              <a:rPr lang="en-US" noProof="0" dirty="0"/>
            </a:br>
            <a:r>
              <a:rPr lang="en-US" noProof="0" dirty="0"/>
              <a:t>2. Network control principles predict neuron function in the Caenorhabditis elegans connectome.  </a:t>
            </a:r>
          </a:p>
        </p:txBody>
      </p:sp>
      <p:pic>
        <p:nvPicPr>
          <p:cNvPr id="7" name="Imagen 6">
            <a:extLst>
              <a:ext uri="{FF2B5EF4-FFF2-40B4-BE49-F238E27FC236}">
                <a16:creationId xmlns:a16="http://schemas.microsoft.com/office/drawing/2014/main" id="{20343FED-6CF3-95B4-F00E-2BC86DA89E10}"/>
              </a:ext>
            </a:extLst>
          </p:cNvPr>
          <p:cNvPicPr>
            <a:picLocks noChangeAspect="1"/>
          </p:cNvPicPr>
          <p:nvPr/>
        </p:nvPicPr>
        <p:blipFill>
          <a:blip r:embed="rId2"/>
          <a:stretch>
            <a:fillRect/>
          </a:stretch>
        </p:blipFill>
        <p:spPr>
          <a:xfrm>
            <a:off x="5776305" y="1562821"/>
            <a:ext cx="5184872" cy="4086974"/>
          </a:xfrm>
          <a:prstGeom prst="rect">
            <a:avLst/>
          </a:prstGeom>
        </p:spPr>
      </p:pic>
      <p:pic>
        <p:nvPicPr>
          <p:cNvPr id="5122" name="Picture 2">
            <a:extLst>
              <a:ext uri="{FF2B5EF4-FFF2-40B4-BE49-F238E27FC236}">
                <a16:creationId xmlns:a16="http://schemas.microsoft.com/office/drawing/2014/main" id="{3D5AAED3-EA8C-B690-B35B-29257E640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974" y="2208111"/>
            <a:ext cx="4059608" cy="201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6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4048-C422-3732-4E2A-3E03BBFEDD2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A3898F-3692-2C12-901E-B787F45D25CF}"/>
              </a:ext>
            </a:extLst>
          </p:cNvPr>
          <p:cNvSpPr>
            <a:spLocks noGrp="1"/>
          </p:cNvSpPr>
          <p:nvPr>
            <p:ph type="title"/>
          </p:nvPr>
        </p:nvSpPr>
        <p:spPr>
          <a:xfrm>
            <a:off x="0" y="781036"/>
            <a:ext cx="4107543" cy="657377"/>
          </a:xfrm>
        </p:spPr>
        <p:txBody>
          <a:bodyPr/>
          <a:lstStyle/>
          <a:p>
            <a:r>
              <a:rPr lang="en-US" sz="3600" noProof="0" dirty="0">
                <a:solidFill>
                  <a:schemeClr val="bg1"/>
                </a:solidFill>
                <a:latin typeface="Ancizar Sans Black" panose="020B0A02040300000003" pitchFamily="34" charset="0"/>
              </a:rPr>
              <a:t>Neural Networks</a:t>
            </a:r>
          </a:p>
        </p:txBody>
      </p:sp>
      <p:sp>
        <p:nvSpPr>
          <p:cNvPr id="3" name="Marcador de número de diapositiva 2">
            <a:extLst>
              <a:ext uri="{FF2B5EF4-FFF2-40B4-BE49-F238E27FC236}">
                <a16:creationId xmlns:a16="http://schemas.microsoft.com/office/drawing/2014/main" id="{C20CBE6A-5529-5A47-7D5F-C5A33848E931}"/>
              </a:ext>
            </a:extLst>
          </p:cNvPr>
          <p:cNvSpPr>
            <a:spLocks noGrp="1"/>
          </p:cNvSpPr>
          <p:nvPr>
            <p:ph type="sldNum" idx="12"/>
          </p:nvPr>
        </p:nvSpPr>
        <p:spPr/>
        <p:txBody>
          <a:bodyPr/>
          <a:lstStyle/>
          <a:p>
            <a:fld id="{2BD88AD7-A676-4214-86CE-92C0CE3D14DC}" type="slidenum">
              <a:rPr lang="en-US" noProof="0" smtClean="0"/>
              <a:t>27</a:t>
            </a:fld>
            <a:endParaRPr lang="en-US" noProof="0" dirty="0"/>
          </a:p>
        </p:txBody>
      </p:sp>
      <p:sp>
        <p:nvSpPr>
          <p:cNvPr id="4" name="Marcador de texto 3">
            <a:extLst>
              <a:ext uri="{FF2B5EF4-FFF2-40B4-BE49-F238E27FC236}">
                <a16:creationId xmlns:a16="http://schemas.microsoft.com/office/drawing/2014/main" id="{2E565512-21A2-6170-923D-486FE02E0BC1}"/>
              </a:ext>
            </a:extLst>
          </p:cNvPr>
          <p:cNvSpPr>
            <a:spLocks noGrp="1"/>
          </p:cNvSpPr>
          <p:nvPr>
            <p:ph type="body" sz="quarter" idx="11"/>
          </p:nvPr>
        </p:nvSpPr>
        <p:spPr/>
        <p:txBody>
          <a:bodyPr/>
          <a:lstStyle/>
          <a:p>
            <a:pPr marL="0" indent="0">
              <a:buNone/>
            </a:pPr>
            <a:r>
              <a:rPr lang="en-US" noProof="0" dirty="0"/>
              <a:t>Reference: An Adiabatic Capacitive Artificial Neuron with RRAM-based Threshold Detection for Energy-Efficient Neuromorphic Computing.</a:t>
            </a:r>
          </a:p>
        </p:txBody>
      </p:sp>
      <p:pic>
        <p:nvPicPr>
          <p:cNvPr id="6" name="Imagen 5">
            <a:extLst>
              <a:ext uri="{FF2B5EF4-FFF2-40B4-BE49-F238E27FC236}">
                <a16:creationId xmlns:a16="http://schemas.microsoft.com/office/drawing/2014/main" id="{11F1F928-30AF-E05B-25ED-AEEDF04B88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5782" y="2198506"/>
            <a:ext cx="5488163" cy="2943583"/>
          </a:xfrm>
          <a:prstGeom prst="rect">
            <a:avLst/>
          </a:prstGeom>
        </p:spPr>
      </p:pic>
      <p:pic>
        <p:nvPicPr>
          <p:cNvPr id="6146" name="Picture 2" descr="(a) Biological Neurons connected by Synapses. Soma = neuron body. (b) Typical Artificial Neuron (AN) block diagram where synapses are modelled as programmable weights and the soma represents the summation and the activation function.">
            <a:extLst>
              <a:ext uri="{FF2B5EF4-FFF2-40B4-BE49-F238E27FC236}">
                <a16:creationId xmlns:a16="http://schemas.microsoft.com/office/drawing/2014/main" id="{F37E9ADF-B261-ED62-FE79-82E1AD64E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220" y="1836124"/>
            <a:ext cx="3929180" cy="330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418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C100D-E023-335B-E2D3-0E8753CF4F99}"/>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E9FEA4B-44E3-ADCE-793F-C2349CD47F95}"/>
              </a:ext>
            </a:extLst>
          </p:cNvPr>
          <p:cNvSpPr>
            <a:spLocks noGrp="1"/>
          </p:cNvSpPr>
          <p:nvPr>
            <p:ph type="sldNum" idx="10"/>
          </p:nvPr>
        </p:nvSpPr>
        <p:spPr/>
        <p:txBody>
          <a:bodyPr/>
          <a:lstStyle/>
          <a:p>
            <a:fld id="{2BD88AD7-A676-4214-86CE-92C0CE3D14DC}" type="slidenum">
              <a:rPr lang="en-US" noProof="0" smtClean="0"/>
              <a:t>28</a:t>
            </a:fld>
            <a:endParaRPr lang="en-US" noProof="0" dirty="0"/>
          </a:p>
        </p:txBody>
      </p:sp>
      <p:pic>
        <p:nvPicPr>
          <p:cNvPr id="11" name="Imagen 10">
            <a:extLst>
              <a:ext uri="{FF2B5EF4-FFF2-40B4-BE49-F238E27FC236}">
                <a16:creationId xmlns:a16="http://schemas.microsoft.com/office/drawing/2014/main" id="{1F969993-9D26-A3AB-6F09-44E78B64C8D6}"/>
              </a:ext>
            </a:extLst>
          </p:cNvPr>
          <p:cNvPicPr>
            <a:picLocks noChangeAspect="1"/>
          </p:cNvPicPr>
          <p:nvPr/>
        </p:nvPicPr>
        <p:blipFill>
          <a:blip r:embed="rId2"/>
          <a:stretch>
            <a:fillRect/>
          </a:stretch>
        </p:blipFill>
        <p:spPr>
          <a:xfrm>
            <a:off x="2410778" y="1132826"/>
            <a:ext cx="7370444" cy="5013907"/>
          </a:xfrm>
          <a:prstGeom prst="rect">
            <a:avLst/>
          </a:prstGeom>
          <a:effectLst>
            <a:softEdge rad="0"/>
          </a:effectLst>
        </p:spPr>
      </p:pic>
      <p:sp>
        <p:nvSpPr>
          <p:cNvPr id="2" name="Marcador de texto 3">
            <a:extLst>
              <a:ext uri="{FF2B5EF4-FFF2-40B4-BE49-F238E27FC236}">
                <a16:creationId xmlns:a16="http://schemas.microsoft.com/office/drawing/2014/main" id="{BE6607EE-9508-6888-81DE-E2214E3DD5F2}"/>
              </a:ext>
            </a:extLst>
          </p:cNvPr>
          <p:cNvSpPr>
            <a:spLocks noGrp="1"/>
          </p:cNvSpPr>
          <p:nvPr>
            <p:ph type="body" sz="quarter" idx="11"/>
          </p:nvPr>
        </p:nvSpPr>
        <p:spPr>
          <a:xfrm>
            <a:off x="722574" y="6316783"/>
            <a:ext cx="10004100" cy="273168"/>
          </a:xfrm>
        </p:spPr>
        <p:txBody>
          <a:bodyPr/>
          <a:lstStyle/>
          <a:p>
            <a:pPr marL="0" indent="0" algn="l">
              <a:buNone/>
            </a:pPr>
            <a:r>
              <a:rPr lang="en-US" noProof="0" dirty="0"/>
              <a:t>Reference: Meme created with imgflip.com </a:t>
            </a:r>
            <a:r>
              <a:rPr lang="en-US" noProof="0" dirty="0">
                <a:hlinkClick r:id="rId3"/>
              </a:rPr>
              <a:t>X, X Everywhere Memes - </a:t>
            </a:r>
            <a:r>
              <a:rPr lang="en-US" noProof="0" dirty="0" err="1">
                <a:hlinkClick r:id="rId3"/>
              </a:rPr>
              <a:t>Imgflip</a:t>
            </a:r>
            <a:endParaRPr lang="en-US" noProof="0" dirty="0"/>
          </a:p>
        </p:txBody>
      </p:sp>
    </p:spTree>
    <p:extLst>
      <p:ext uri="{BB962C8B-B14F-4D97-AF65-F5344CB8AC3E}">
        <p14:creationId xmlns:p14="http://schemas.microsoft.com/office/powerpoint/2010/main" val="1179211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4227-487D-B152-01DD-6B19796254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5CE88C-A3AF-0750-ED7A-539919B6604B}"/>
              </a:ext>
            </a:extLst>
          </p:cNvPr>
          <p:cNvSpPr>
            <a:spLocks noGrp="1"/>
          </p:cNvSpPr>
          <p:nvPr>
            <p:ph type="title"/>
          </p:nvPr>
        </p:nvSpPr>
        <p:spPr>
          <a:xfrm>
            <a:off x="0" y="781036"/>
            <a:ext cx="4490720" cy="657377"/>
          </a:xfrm>
        </p:spPr>
        <p:txBody>
          <a:bodyPr/>
          <a:lstStyle/>
          <a:p>
            <a:r>
              <a:rPr lang="en-US" sz="3600" noProof="0" dirty="0">
                <a:solidFill>
                  <a:schemeClr val="bg1"/>
                </a:solidFill>
                <a:latin typeface="Ancizar Sans Black" panose="020B0A02040300000003" pitchFamily="34" charset="0"/>
              </a:rPr>
              <a:t>Power of Networks</a:t>
            </a:r>
          </a:p>
        </p:txBody>
      </p:sp>
      <p:sp>
        <p:nvSpPr>
          <p:cNvPr id="3" name="Marcador de número de diapositiva 2">
            <a:extLst>
              <a:ext uri="{FF2B5EF4-FFF2-40B4-BE49-F238E27FC236}">
                <a16:creationId xmlns:a16="http://schemas.microsoft.com/office/drawing/2014/main" id="{1F474854-4A9A-7A15-97D8-A69D7C2BCD76}"/>
              </a:ext>
            </a:extLst>
          </p:cNvPr>
          <p:cNvSpPr>
            <a:spLocks noGrp="1"/>
          </p:cNvSpPr>
          <p:nvPr>
            <p:ph type="sldNum" idx="12"/>
          </p:nvPr>
        </p:nvSpPr>
        <p:spPr/>
        <p:txBody>
          <a:bodyPr/>
          <a:lstStyle/>
          <a:p>
            <a:fld id="{2BD88AD7-A676-4214-86CE-92C0CE3D14DC}" type="slidenum">
              <a:rPr lang="en-US" noProof="0" smtClean="0"/>
              <a:t>29</a:t>
            </a:fld>
            <a:endParaRPr lang="en-US" noProof="0" dirty="0"/>
          </a:p>
        </p:txBody>
      </p:sp>
      <p:sp>
        <p:nvSpPr>
          <p:cNvPr id="4" name="Marcador de texto 3">
            <a:extLst>
              <a:ext uri="{FF2B5EF4-FFF2-40B4-BE49-F238E27FC236}">
                <a16:creationId xmlns:a16="http://schemas.microsoft.com/office/drawing/2014/main" id="{E0CD11D4-310F-7063-4DE3-DE0FC04EC997}"/>
              </a:ext>
            </a:extLst>
          </p:cNvPr>
          <p:cNvSpPr>
            <a:spLocks noGrp="1"/>
          </p:cNvSpPr>
          <p:nvPr>
            <p:ph type="body" sz="quarter" idx="11"/>
          </p:nvPr>
        </p:nvSpPr>
        <p:spPr/>
        <p:txBody>
          <a:bodyPr/>
          <a:lstStyle/>
          <a:p>
            <a:pPr marL="0" indent="0">
              <a:buNone/>
            </a:pPr>
            <a:r>
              <a:rPr lang="en-US" noProof="0" dirty="0"/>
              <a:t>Reference: Screenshots of </a:t>
            </a:r>
            <a:r>
              <a:rPr lang="en-US" noProof="0" dirty="0" err="1"/>
              <a:t>NetLogo</a:t>
            </a:r>
            <a:r>
              <a:rPr lang="en-US" noProof="0" dirty="0"/>
              <a:t> fireflies model interface.</a:t>
            </a:r>
          </a:p>
        </p:txBody>
      </p:sp>
      <p:sp>
        <p:nvSpPr>
          <p:cNvPr id="5" name="CuadroTexto 4">
            <a:extLst>
              <a:ext uri="{FF2B5EF4-FFF2-40B4-BE49-F238E27FC236}">
                <a16:creationId xmlns:a16="http://schemas.microsoft.com/office/drawing/2014/main" id="{CBB4AF2B-B763-874D-8AAA-1D48446A01F4}"/>
              </a:ext>
            </a:extLst>
          </p:cNvPr>
          <p:cNvSpPr txBox="1"/>
          <p:nvPr/>
        </p:nvSpPr>
        <p:spPr>
          <a:xfrm>
            <a:off x="1192428" y="2013973"/>
            <a:ext cx="3619890" cy="1815882"/>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Behind each Complex System there is a network defining the systems Interactions.</a:t>
            </a:r>
          </a:p>
        </p:txBody>
      </p:sp>
      <p:pic>
        <p:nvPicPr>
          <p:cNvPr id="7" name="Google Shape;255;p24">
            <a:extLst>
              <a:ext uri="{FF2B5EF4-FFF2-40B4-BE49-F238E27FC236}">
                <a16:creationId xmlns:a16="http://schemas.microsoft.com/office/drawing/2014/main" id="{892130A5-5D5F-87E1-02BA-A08E8F7D22D9}"/>
              </a:ext>
            </a:extLst>
          </p:cNvPr>
          <p:cNvPicPr preferRelativeResize="0"/>
          <p:nvPr/>
        </p:nvPicPr>
        <p:blipFill rotWithShape="1">
          <a:blip r:embed="rId2">
            <a:alphaModFix/>
          </a:blip>
          <a:srcRect/>
          <a:stretch/>
        </p:blipFill>
        <p:spPr>
          <a:xfrm>
            <a:off x="5293361" y="1886021"/>
            <a:ext cx="5506720" cy="3295580"/>
          </a:xfrm>
          <a:prstGeom prst="rect">
            <a:avLst/>
          </a:prstGeom>
          <a:noFill/>
          <a:ln>
            <a:noFill/>
          </a:ln>
        </p:spPr>
      </p:pic>
      <p:grpSp>
        <p:nvGrpSpPr>
          <p:cNvPr id="8" name="Grupo 7">
            <a:extLst>
              <a:ext uri="{FF2B5EF4-FFF2-40B4-BE49-F238E27FC236}">
                <a16:creationId xmlns:a16="http://schemas.microsoft.com/office/drawing/2014/main" id="{93DBB7F7-32E7-98CF-623D-65DA7F382D2F}"/>
              </a:ext>
            </a:extLst>
          </p:cNvPr>
          <p:cNvGrpSpPr/>
          <p:nvPr/>
        </p:nvGrpSpPr>
        <p:grpSpPr>
          <a:xfrm>
            <a:off x="1281495" y="4314288"/>
            <a:ext cx="2873945" cy="569977"/>
            <a:chOff x="854775" y="5133392"/>
            <a:chExt cx="2873945" cy="569977"/>
          </a:xfrm>
        </p:grpSpPr>
        <p:sp>
          <p:nvSpPr>
            <p:cNvPr id="9" name="Google Shape;458;p10">
              <a:extLst>
                <a:ext uri="{FF2B5EF4-FFF2-40B4-BE49-F238E27FC236}">
                  <a16:creationId xmlns:a16="http://schemas.microsoft.com/office/drawing/2014/main" id="{C3484DB3-D8F5-9ECC-9B46-F39D256378F3}"/>
                </a:ext>
              </a:extLst>
            </p:cNvPr>
            <p:cNvSpPr/>
            <p:nvPr/>
          </p:nvSpPr>
          <p:spPr>
            <a:xfrm>
              <a:off x="854775" y="5133392"/>
              <a:ext cx="2873945"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3"/>
                </a:rPr>
                <a:t>Link to Fire Fly Model</a:t>
              </a:r>
              <a:endParaRPr lang="en-US" noProof="0" dirty="0">
                <a:solidFill>
                  <a:srgbClr val="342956"/>
                </a:solidFill>
                <a:latin typeface="Ancizar Sans" panose="020B0602040300000003" pitchFamily="34" charset="0"/>
              </a:endParaRPr>
            </a:p>
          </p:txBody>
        </p:sp>
        <p:grpSp>
          <p:nvGrpSpPr>
            <p:cNvPr id="10" name="Grupo 9">
              <a:extLst>
                <a:ext uri="{FF2B5EF4-FFF2-40B4-BE49-F238E27FC236}">
                  <a16:creationId xmlns:a16="http://schemas.microsoft.com/office/drawing/2014/main" id="{3623CA73-1563-51DD-A38F-A6B9E5E3EAC6}"/>
                </a:ext>
              </a:extLst>
            </p:cNvPr>
            <p:cNvGrpSpPr/>
            <p:nvPr/>
          </p:nvGrpSpPr>
          <p:grpSpPr>
            <a:xfrm>
              <a:off x="1010563" y="5245101"/>
              <a:ext cx="305849" cy="332321"/>
              <a:chOff x="1024049" y="5286245"/>
              <a:chExt cx="332321" cy="332321"/>
            </a:xfrm>
          </p:grpSpPr>
          <p:sp>
            <p:nvSpPr>
              <p:cNvPr id="12" name="Elipse 11">
                <a:extLst>
                  <a:ext uri="{FF2B5EF4-FFF2-40B4-BE49-F238E27FC236}">
                    <a16:creationId xmlns:a16="http://schemas.microsoft.com/office/drawing/2014/main" id="{1FAC12C4-74D3-58A1-6536-79D379B4D235}"/>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Elipse 12">
                <a:extLst>
                  <a:ext uri="{FF2B5EF4-FFF2-40B4-BE49-F238E27FC236}">
                    <a16:creationId xmlns:a16="http://schemas.microsoft.com/office/drawing/2014/main" id="{F36120B0-04FF-10FA-931B-0D4C20FCE8C1}"/>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1" name="Imagen 10">
              <a:extLst>
                <a:ext uri="{FF2B5EF4-FFF2-40B4-BE49-F238E27FC236}">
                  <a16:creationId xmlns:a16="http://schemas.microsoft.com/office/drawing/2014/main" id="{329DA9ED-7DFD-FFC3-17D3-4FC0F7F66769}"/>
                </a:ext>
              </a:extLst>
            </p:cNvPr>
            <p:cNvPicPr>
              <a:picLocks noChangeAspect="1"/>
            </p:cNvPicPr>
            <p:nvPr/>
          </p:nvPicPr>
          <p:blipFill>
            <a:blip r:embed="rId4"/>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345771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46F1C6C-A316-DD6F-6A03-D26346635DBC}"/>
              </a:ext>
            </a:extLst>
          </p:cNvPr>
          <p:cNvSpPr>
            <a:spLocks noGrp="1"/>
          </p:cNvSpPr>
          <p:nvPr>
            <p:ph type="sldNum" idx="10"/>
          </p:nvPr>
        </p:nvSpPr>
        <p:spPr/>
        <p:txBody>
          <a:bodyPr/>
          <a:lstStyle/>
          <a:p>
            <a:fld id="{2BD88AD7-A676-4214-86CE-92C0CE3D14DC}" type="slidenum">
              <a:rPr lang="en-US" noProof="0" smtClean="0"/>
              <a:t>3</a:t>
            </a:fld>
            <a:endParaRPr lang="en-US" noProof="0" dirty="0"/>
          </a:p>
        </p:txBody>
      </p:sp>
      <p:sp>
        <p:nvSpPr>
          <p:cNvPr id="29" name="Marcador de número de diapositiva 27">
            <a:extLst>
              <a:ext uri="{FF2B5EF4-FFF2-40B4-BE49-F238E27FC236}">
                <a16:creationId xmlns:a16="http://schemas.microsoft.com/office/drawing/2014/main" id="{59915F2C-0DCB-6F6E-BCFE-EC9EB79956AE}"/>
              </a:ext>
            </a:extLst>
          </p:cNvPr>
          <p:cNvSpPr txBox="1">
            <a:spLocks/>
          </p:cNvSpPr>
          <p:nvPr/>
        </p:nvSpPr>
        <p:spPr>
          <a:xfrm>
            <a:off x="257223" y="178222"/>
            <a:ext cx="332321" cy="215444"/>
          </a:xfrm>
          <a:prstGeom prst="rect">
            <a:avLst/>
          </a:prstGeom>
          <a:noFill/>
          <a:ln>
            <a:noFill/>
          </a:ln>
        </p:spPr>
        <p:txBody>
          <a:bodyPr spcFirstLastPara="1" wrap="square" lIns="0" tIns="0" rIns="0" bIns="0" anchor="t" anchorCtr="0">
            <a:spAutoFit/>
          </a:bodyPr>
          <a:lstStyle>
            <a:defPPr>
              <a:defRPr lang="es-CO"/>
            </a:defPPr>
            <a:lvl1pPr marL="0" marR="0" lvl="0" indent="0" algn="ctr" defTabSz="914400" rtl="0" eaLnBrk="1" latinLnBrk="0" hangingPunct="1">
              <a:spcBef>
                <a:spcPts val="0"/>
              </a:spcBef>
              <a:buNone/>
              <a:defRPr sz="1400" b="0" kern="1200">
                <a:solidFill>
                  <a:schemeClr val="bg1"/>
                </a:solidFill>
                <a:latin typeface="+mn-lt"/>
                <a:ea typeface="Calibri"/>
                <a:cs typeface="Calibri"/>
                <a:sym typeface="Calibri"/>
              </a:defRPr>
            </a:lvl1pPr>
            <a:lvl2pPr marL="0" marR="0" lvl="1" indent="0" algn="r" defTabSz="914400" rtl="0" eaLnBrk="1" latinLnBrk="0" hangingPunct="1">
              <a:spcBef>
                <a:spcPts val="0"/>
              </a:spcBef>
              <a:buNone/>
              <a:defRPr sz="1800" kern="1200">
                <a:solidFill>
                  <a:srgbClr val="888888"/>
                </a:solidFill>
                <a:latin typeface="Calibri"/>
                <a:ea typeface="Calibri"/>
                <a:cs typeface="Calibri"/>
                <a:sym typeface="Calibri"/>
              </a:defRPr>
            </a:lvl2pPr>
            <a:lvl3pPr marL="0" marR="0" lvl="2" indent="0" algn="r" defTabSz="914400" rtl="0" eaLnBrk="1" latinLnBrk="0" hangingPunct="1">
              <a:spcBef>
                <a:spcPts val="0"/>
              </a:spcBef>
              <a:buNone/>
              <a:defRPr sz="1800" kern="1200">
                <a:solidFill>
                  <a:srgbClr val="888888"/>
                </a:solidFill>
                <a:latin typeface="Calibri"/>
                <a:ea typeface="Calibri"/>
                <a:cs typeface="Calibri"/>
                <a:sym typeface="Calibri"/>
              </a:defRPr>
            </a:lvl3pPr>
            <a:lvl4pPr marL="0" marR="0" lvl="3" indent="0" algn="r" defTabSz="914400" rtl="0" eaLnBrk="1" latinLnBrk="0" hangingPunct="1">
              <a:spcBef>
                <a:spcPts val="0"/>
              </a:spcBef>
              <a:buNone/>
              <a:defRPr sz="1800" kern="1200">
                <a:solidFill>
                  <a:srgbClr val="888888"/>
                </a:solidFill>
                <a:latin typeface="Calibri"/>
                <a:ea typeface="Calibri"/>
                <a:cs typeface="Calibri"/>
                <a:sym typeface="Calibri"/>
              </a:defRPr>
            </a:lvl4pPr>
            <a:lvl5pPr marL="0" marR="0" lvl="4" indent="0" algn="r" defTabSz="914400" rtl="0" eaLnBrk="1" latinLnBrk="0" hangingPunct="1">
              <a:spcBef>
                <a:spcPts val="0"/>
              </a:spcBef>
              <a:buNone/>
              <a:defRPr sz="1800" kern="1200">
                <a:solidFill>
                  <a:srgbClr val="888888"/>
                </a:solidFill>
                <a:latin typeface="Calibri"/>
                <a:ea typeface="Calibri"/>
                <a:cs typeface="Calibri"/>
                <a:sym typeface="Calibri"/>
              </a:defRPr>
            </a:lvl5pPr>
            <a:lvl6pPr marL="0" marR="0" lvl="5" indent="0" algn="r" defTabSz="914400" rtl="0" eaLnBrk="1" latinLnBrk="0" hangingPunct="1">
              <a:spcBef>
                <a:spcPts val="0"/>
              </a:spcBef>
              <a:buNone/>
              <a:defRPr sz="1800" kern="1200">
                <a:solidFill>
                  <a:srgbClr val="888888"/>
                </a:solidFill>
                <a:latin typeface="Calibri"/>
                <a:ea typeface="Calibri"/>
                <a:cs typeface="Calibri"/>
                <a:sym typeface="Calibri"/>
              </a:defRPr>
            </a:lvl6pPr>
            <a:lvl7pPr marL="0" marR="0" lvl="6" indent="0" algn="r" defTabSz="914400" rtl="0" eaLnBrk="1" latinLnBrk="0" hangingPunct="1">
              <a:spcBef>
                <a:spcPts val="0"/>
              </a:spcBef>
              <a:buNone/>
              <a:defRPr sz="1800" kern="1200">
                <a:solidFill>
                  <a:srgbClr val="888888"/>
                </a:solidFill>
                <a:latin typeface="Calibri"/>
                <a:ea typeface="Calibri"/>
                <a:cs typeface="Calibri"/>
                <a:sym typeface="Calibri"/>
              </a:defRPr>
            </a:lvl7pPr>
            <a:lvl8pPr marL="0" marR="0" lvl="7" indent="0" algn="r" defTabSz="914400" rtl="0" eaLnBrk="1" latinLnBrk="0" hangingPunct="1">
              <a:spcBef>
                <a:spcPts val="0"/>
              </a:spcBef>
              <a:buNone/>
              <a:defRPr sz="1800" kern="1200">
                <a:solidFill>
                  <a:srgbClr val="888888"/>
                </a:solidFill>
                <a:latin typeface="Calibri"/>
                <a:ea typeface="Calibri"/>
                <a:cs typeface="Calibri"/>
                <a:sym typeface="Calibri"/>
              </a:defRPr>
            </a:lvl8pPr>
            <a:lvl9pPr marL="0" marR="0" lvl="8" indent="0" algn="r" defTabSz="914400" rtl="0" eaLnBrk="1" latinLnBrk="0" hangingPunct="1">
              <a:spcBef>
                <a:spcPts val="0"/>
              </a:spcBef>
              <a:buNone/>
              <a:defRPr sz="1800" kern="1200">
                <a:solidFill>
                  <a:srgbClr val="888888"/>
                </a:solidFill>
                <a:latin typeface="Calibri"/>
                <a:ea typeface="Calibri"/>
                <a:cs typeface="Calibri"/>
                <a:sym typeface="Calibri"/>
              </a:defRPr>
            </a:lvl9pPr>
          </a:lstStyle>
          <a:p>
            <a:fld id="{2BD88AD7-A676-4214-86CE-92C0CE3D14DC}" type="slidenum">
              <a:rPr lang="en-US" noProof="0" smtClean="0"/>
              <a:pPr/>
              <a:t>3</a:t>
            </a:fld>
            <a:endParaRPr lang="en-US" noProof="0" dirty="0"/>
          </a:p>
        </p:txBody>
      </p:sp>
      <p:sp>
        <p:nvSpPr>
          <p:cNvPr id="30" name="Rectángulo 29">
            <a:extLst>
              <a:ext uri="{FF2B5EF4-FFF2-40B4-BE49-F238E27FC236}">
                <a16:creationId xmlns:a16="http://schemas.microsoft.com/office/drawing/2014/main" id="{8DC7D263-59C5-EE19-20B0-81E00DE81DD3}"/>
              </a:ext>
            </a:extLst>
          </p:cNvPr>
          <p:cNvSpPr/>
          <p:nvPr/>
        </p:nvSpPr>
        <p:spPr>
          <a:xfrm>
            <a:off x="5256922" y="864607"/>
            <a:ext cx="1755081" cy="51118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bg1"/>
                </a:solidFill>
                <a:latin typeface="+mj-lt"/>
              </a:rPr>
              <a:t>Schedule</a:t>
            </a:r>
          </a:p>
        </p:txBody>
      </p:sp>
      <p:cxnSp>
        <p:nvCxnSpPr>
          <p:cNvPr id="31" name="Conector recto 30">
            <a:extLst>
              <a:ext uri="{FF2B5EF4-FFF2-40B4-BE49-F238E27FC236}">
                <a16:creationId xmlns:a16="http://schemas.microsoft.com/office/drawing/2014/main" id="{399C52BB-D5E9-C845-F6D8-E5A1BA8C00B5}"/>
              </a:ext>
            </a:extLst>
          </p:cNvPr>
          <p:cNvCxnSpPr>
            <a:cxnSpLocks/>
            <a:stCxn id="36" idx="6"/>
          </p:cNvCxnSpPr>
          <p:nvPr/>
        </p:nvCxnSpPr>
        <p:spPr>
          <a:xfrm>
            <a:off x="10492329" y="2055606"/>
            <a:ext cx="0" cy="32146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603DF13-3BC6-6319-3DAC-196C412868D5}"/>
              </a:ext>
            </a:extLst>
          </p:cNvPr>
          <p:cNvCxnSpPr>
            <a:cxnSpLocks/>
          </p:cNvCxnSpPr>
          <p:nvPr/>
        </p:nvCxnSpPr>
        <p:spPr>
          <a:xfrm>
            <a:off x="8724599" y="1889729"/>
            <a:ext cx="0" cy="25048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7DBC054D-A38B-762E-B3D3-F076A5A9D3F0}"/>
              </a:ext>
            </a:extLst>
          </p:cNvPr>
          <p:cNvCxnSpPr>
            <a:cxnSpLocks/>
          </p:cNvCxnSpPr>
          <p:nvPr/>
        </p:nvCxnSpPr>
        <p:spPr>
          <a:xfrm>
            <a:off x="6956869" y="1998628"/>
            <a:ext cx="0" cy="22742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D8C9A2E-5F3C-2BAF-CA32-1EF08AFA9744}"/>
              </a:ext>
            </a:extLst>
          </p:cNvPr>
          <p:cNvCxnSpPr>
            <a:cxnSpLocks/>
          </p:cNvCxnSpPr>
          <p:nvPr/>
        </p:nvCxnSpPr>
        <p:spPr>
          <a:xfrm>
            <a:off x="5189139" y="2215373"/>
            <a:ext cx="0" cy="30548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922DE2F5-1A6D-F9B0-2187-FF4CBE8DBA2F}"/>
              </a:ext>
            </a:extLst>
          </p:cNvPr>
          <p:cNvCxnSpPr>
            <a:cxnSpLocks/>
            <a:endCxn id="36" idx="4"/>
          </p:cNvCxnSpPr>
          <p:nvPr/>
        </p:nvCxnSpPr>
        <p:spPr>
          <a:xfrm>
            <a:off x="1653679" y="1889729"/>
            <a:ext cx="8672773" cy="0"/>
          </a:xfrm>
          <a:prstGeom prst="line">
            <a:avLst/>
          </a:prstGeom>
          <a:noFill/>
          <a:ln w="28575" cap="flat" cmpd="sng" algn="ctr">
            <a:solidFill>
              <a:srgbClr val="F7AC3B"/>
            </a:solidFill>
            <a:prstDash val="solid"/>
          </a:ln>
          <a:effectLst/>
        </p:spPr>
      </p:cxnSp>
      <p:sp>
        <p:nvSpPr>
          <p:cNvPr id="36" name="Elipse 35">
            <a:extLst>
              <a:ext uri="{FF2B5EF4-FFF2-40B4-BE49-F238E27FC236}">
                <a16:creationId xmlns:a16="http://schemas.microsoft.com/office/drawing/2014/main" id="{2C107393-10ED-44D1-C2DD-B0EA97954F22}"/>
              </a:ext>
            </a:extLst>
          </p:cNvPr>
          <p:cNvSpPr/>
          <p:nvPr/>
        </p:nvSpPr>
        <p:spPr>
          <a:xfrm rot="5400000">
            <a:off x="10326452" y="1723852"/>
            <a:ext cx="331754" cy="331754"/>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cxnSp>
        <p:nvCxnSpPr>
          <p:cNvPr id="37" name="Conector recto 36">
            <a:extLst>
              <a:ext uri="{FF2B5EF4-FFF2-40B4-BE49-F238E27FC236}">
                <a16:creationId xmlns:a16="http://schemas.microsoft.com/office/drawing/2014/main" id="{22AF4BB9-CE7E-A0DC-9F8B-3D9A248B72B0}"/>
              </a:ext>
            </a:extLst>
          </p:cNvPr>
          <p:cNvCxnSpPr>
            <a:cxnSpLocks/>
          </p:cNvCxnSpPr>
          <p:nvPr/>
        </p:nvCxnSpPr>
        <p:spPr>
          <a:xfrm>
            <a:off x="3421409" y="1889729"/>
            <a:ext cx="0" cy="28743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3BB5E397-A333-3489-0010-6D64692D0750}"/>
              </a:ext>
            </a:extLst>
          </p:cNvPr>
          <p:cNvCxnSpPr>
            <a:cxnSpLocks/>
          </p:cNvCxnSpPr>
          <p:nvPr/>
        </p:nvCxnSpPr>
        <p:spPr>
          <a:xfrm>
            <a:off x="1653679" y="1998628"/>
            <a:ext cx="0" cy="327164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6516872B-522C-F762-764B-98050596E1D5}"/>
              </a:ext>
            </a:extLst>
          </p:cNvPr>
          <p:cNvSpPr/>
          <p:nvPr/>
        </p:nvSpPr>
        <p:spPr>
          <a:xfrm>
            <a:off x="832051" y="2549253"/>
            <a:ext cx="1644812" cy="884483"/>
          </a:xfrm>
          <a:prstGeom prst="rect">
            <a:avLst/>
          </a:prstGeom>
          <a:solidFill>
            <a:schemeClr val="tx1"/>
          </a:solid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1</a:t>
            </a:r>
          </a:p>
          <a:p>
            <a:pPr algn="ctr"/>
            <a:r>
              <a:rPr lang="en-US" sz="1400" noProof="0" dirty="0"/>
              <a:t>Introduction to Network Analysis</a:t>
            </a:r>
          </a:p>
        </p:txBody>
      </p:sp>
      <p:sp>
        <p:nvSpPr>
          <p:cNvPr id="40" name="Rectángulo 39">
            <a:extLst>
              <a:ext uri="{FF2B5EF4-FFF2-40B4-BE49-F238E27FC236}">
                <a16:creationId xmlns:a16="http://schemas.microsoft.com/office/drawing/2014/main" id="{65C22BFD-02AA-C41D-D347-67E24082474B}"/>
              </a:ext>
            </a:extLst>
          </p:cNvPr>
          <p:cNvSpPr/>
          <p:nvPr/>
        </p:nvSpPr>
        <p:spPr>
          <a:xfrm>
            <a:off x="2599781" y="2549256"/>
            <a:ext cx="1644812" cy="8844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2</a:t>
            </a:r>
          </a:p>
          <a:p>
            <a:pPr algn="ctr"/>
            <a:r>
              <a:rPr lang="en-US" sz="1400" noProof="0" dirty="0"/>
              <a:t>Centrality </a:t>
            </a:r>
          </a:p>
          <a:p>
            <a:pPr algn="ctr"/>
            <a:r>
              <a:rPr lang="en-US" sz="1400" noProof="0" dirty="0"/>
              <a:t>Measures</a:t>
            </a:r>
          </a:p>
        </p:txBody>
      </p:sp>
      <p:sp>
        <p:nvSpPr>
          <p:cNvPr id="41" name="Rectángulo 40">
            <a:extLst>
              <a:ext uri="{FF2B5EF4-FFF2-40B4-BE49-F238E27FC236}">
                <a16:creationId xmlns:a16="http://schemas.microsoft.com/office/drawing/2014/main" id="{D21BEF8C-49AD-1788-B177-4F3837051F35}"/>
              </a:ext>
            </a:extLst>
          </p:cNvPr>
          <p:cNvSpPr/>
          <p:nvPr/>
        </p:nvSpPr>
        <p:spPr>
          <a:xfrm>
            <a:off x="4367511" y="2549256"/>
            <a:ext cx="1644812" cy="8844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3</a:t>
            </a:r>
          </a:p>
          <a:p>
            <a:pPr algn="ctr"/>
            <a:r>
              <a:rPr lang="en-US" sz="1400" noProof="0" dirty="0"/>
              <a:t>Introduction to Network Models</a:t>
            </a:r>
          </a:p>
        </p:txBody>
      </p:sp>
      <p:sp>
        <p:nvSpPr>
          <p:cNvPr id="42" name="Rectángulo 41">
            <a:extLst>
              <a:ext uri="{FF2B5EF4-FFF2-40B4-BE49-F238E27FC236}">
                <a16:creationId xmlns:a16="http://schemas.microsoft.com/office/drawing/2014/main" id="{50E29228-5812-6B65-3320-997CEDB6D4F7}"/>
              </a:ext>
            </a:extLst>
          </p:cNvPr>
          <p:cNvSpPr/>
          <p:nvPr/>
        </p:nvSpPr>
        <p:spPr>
          <a:xfrm>
            <a:off x="6135241" y="2549255"/>
            <a:ext cx="1644812" cy="8844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4</a:t>
            </a:r>
          </a:p>
          <a:p>
            <a:pPr algn="ctr"/>
            <a:r>
              <a:rPr lang="en-US" sz="1400" noProof="0" dirty="0"/>
              <a:t>Community Detection</a:t>
            </a:r>
          </a:p>
        </p:txBody>
      </p:sp>
      <p:sp>
        <p:nvSpPr>
          <p:cNvPr id="43" name="Rectángulo 42">
            <a:extLst>
              <a:ext uri="{FF2B5EF4-FFF2-40B4-BE49-F238E27FC236}">
                <a16:creationId xmlns:a16="http://schemas.microsoft.com/office/drawing/2014/main" id="{D0CCF1C0-D7C6-D62D-31AB-DD67FEB37708}"/>
              </a:ext>
            </a:extLst>
          </p:cNvPr>
          <p:cNvSpPr/>
          <p:nvPr/>
        </p:nvSpPr>
        <p:spPr>
          <a:xfrm>
            <a:off x="7902971" y="2549254"/>
            <a:ext cx="1644812" cy="8844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5</a:t>
            </a:r>
          </a:p>
          <a:p>
            <a:pPr algn="ctr"/>
            <a:r>
              <a:rPr lang="en-US" sz="1400" noProof="0" dirty="0"/>
              <a:t>Error and Attack Tolerance</a:t>
            </a:r>
          </a:p>
        </p:txBody>
      </p:sp>
      <p:sp>
        <p:nvSpPr>
          <p:cNvPr id="44" name="Rectángulo 43">
            <a:extLst>
              <a:ext uri="{FF2B5EF4-FFF2-40B4-BE49-F238E27FC236}">
                <a16:creationId xmlns:a16="http://schemas.microsoft.com/office/drawing/2014/main" id="{E33668B7-5726-6806-C1E6-BB94BF83E422}"/>
              </a:ext>
            </a:extLst>
          </p:cNvPr>
          <p:cNvSpPr/>
          <p:nvPr/>
        </p:nvSpPr>
        <p:spPr>
          <a:xfrm>
            <a:off x="9670701" y="2549253"/>
            <a:ext cx="1644812" cy="88448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dirty="0"/>
              <a:t>Unit 6</a:t>
            </a:r>
          </a:p>
          <a:p>
            <a:pPr algn="ctr"/>
            <a:r>
              <a:rPr lang="en-US" sz="1400" noProof="0" dirty="0"/>
              <a:t>Graph Machine Learning</a:t>
            </a:r>
          </a:p>
        </p:txBody>
      </p:sp>
      <p:sp>
        <p:nvSpPr>
          <p:cNvPr id="45" name="Rectángulo 44">
            <a:extLst>
              <a:ext uri="{FF2B5EF4-FFF2-40B4-BE49-F238E27FC236}">
                <a16:creationId xmlns:a16="http://schemas.microsoft.com/office/drawing/2014/main" id="{00488414-B10D-00B1-1FCB-016883ACDB23}"/>
              </a:ext>
            </a:extLst>
          </p:cNvPr>
          <p:cNvSpPr/>
          <p:nvPr/>
        </p:nvSpPr>
        <p:spPr>
          <a:xfrm>
            <a:off x="831273" y="3568428"/>
            <a:ext cx="1644812" cy="884483"/>
          </a:xfrm>
          <a:prstGeom prst="rect">
            <a:avLst/>
          </a:prstGeom>
          <a:solidFill>
            <a:schemeClr val="accent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Introduction to </a:t>
            </a:r>
          </a:p>
          <a:p>
            <a:pPr algn="ctr"/>
            <a:r>
              <a:rPr lang="en-US" sz="1400" noProof="0" dirty="0"/>
              <a:t>Data Science</a:t>
            </a:r>
          </a:p>
        </p:txBody>
      </p:sp>
      <p:sp>
        <p:nvSpPr>
          <p:cNvPr id="46" name="Rectángulo 45">
            <a:extLst>
              <a:ext uri="{FF2B5EF4-FFF2-40B4-BE49-F238E27FC236}">
                <a16:creationId xmlns:a16="http://schemas.microsoft.com/office/drawing/2014/main" id="{9F161B45-0E6C-A4B6-A098-CAD3CACF8442}"/>
              </a:ext>
            </a:extLst>
          </p:cNvPr>
          <p:cNvSpPr/>
          <p:nvPr/>
        </p:nvSpPr>
        <p:spPr>
          <a:xfrm>
            <a:off x="2599003" y="3568431"/>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Basic Concepts of Graph Theory</a:t>
            </a:r>
          </a:p>
        </p:txBody>
      </p:sp>
      <p:sp>
        <p:nvSpPr>
          <p:cNvPr id="47" name="Rectángulo 46">
            <a:extLst>
              <a:ext uri="{FF2B5EF4-FFF2-40B4-BE49-F238E27FC236}">
                <a16:creationId xmlns:a16="http://schemas.microsoft.com/office/drawing/2014/main" id="{96E6B334-8C3C-C3F6-1504-05E86DD8ABE1}"/>
              </a:ext>
            </a:extLst>
          </p:cNvPr>
          <p:cNvSpPr/>
          <p:nvPr/>
        </p:nvSpPr>
        <p:spPr>
          <a:xfrm>
            <a:off x="4366733" y="3568431"/>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Hubs</a:t>
            </a:r>
          </a:p>
        </p:txBody>
      </p:sp>
      <p:sp>
        <p:nvSpPr>
          <p:cNvPr id="48" name="Rectángulo 47">
            <a:extLst>
              <a:ext uri="{FF2B5EF4-FFF2-40B4-BE49-F238E27FC236}">
                <a16:creationId xmlns:a16="http://schemas.microsoft.com/office/drawing/2014/main" id="{D7C71732-5134-4205-376C-810D9ED01CFD}"/>
              </a:ext>
            </a:extLst>
          </p:cNvPr>
          <p:cNvSpPr/>
          <p:nvPr/>
        </p:nvSpPr>
        <p:spPr>
          <a:xfrm>
            <a:off x="6134463" y="3568430"/>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Communities</a:t>
            </a:r>
          </a:p>
        </p:txBody>
      </p:sp>
      <p:sp>
        <p:nvSpPr>
          <p:cNvPr id="49" name="Rectángulo 48">
            <a:extLst>
              <a:ext uri="{FF2B5EF4-FFF2-40B4-BE49-F238E27FC236}">
                <a16:creationId xmlns:a16="http://schemas.microsoft.com/office/drawing/2014/main" id="{59E87BB0-F9E9-5E80-2F5B-6D54D82A1EA0}"/>
              </a:ext>
            </a:extLst>
          </p:cNvPr>
          <p:cNvSpPr/>
          <p:nvPr/>
        </p:nvSpPr>
        <p:spPr>
          <a:xfrm>
            <a:off x="7902193" y="3568429"/>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Vulnerability in networks</a:t>
            </a:r>
          </a:p>
        </p:txBody>
      </p:sp>
      <p:sp>
        <p:nvSpPr>
          <p:cNvPr id="50" name="Rectángulo 49">
            <a:extLst>
              <a:ext uri="{FF2B5EF4-FFF2-40B4-BE49-F238E27FC236}">
                <a16:creationId xmlns:a16="http://schemas.microsoft.com/office/drawing/2014/main" id="{B43464B0-B60E-3030-9454-6C4C961767A4}"/>
              </a:ext>
            </a:extLst>
          </p:cNvPr>
          <p:cNvSpPr/>
          <p:nvPr/>
        </p:nvSpPr>
        <p:spPr>
          <a:xfrm>
            <a:off x="9669923" y="3568428"/>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Machine Learning with Graphs</a:t>
            </a:r>
          </a:p>
        </p:txBody>
      </p:sp>
      <p:sp>
        <p:nvSpPr>
          <p:cNvPr id="51" name="Rectángulo 50">
            <a:extLst>
              <a:ext uri="{FF2B5EF4-FFF2-40B4-BE49-F238E27FC236}">
                <a16:creationId xmlns:a16="http://schemas.microsoft.com/office/drawing/2014/main" id="{B229C410-9067-5908-40FA-B4C2576CDA0D}"/>
              </a:ext>
            </a:extLst>
          </p:cNvPr>
          <p:cNvSpPr/>
          <p:nvPr/>
        </p:nvSpPr>
        <p:spPr>
          <a:xfrm>
            <a:off x="831273" y="4587603"/>
            <a:ext cx="1644812" cy="88448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Introduction to Network Science</a:t>
            </a:r>
          </a:p>
        </p:txBody>
      </p:sp>
      <p:sp>
        <p:nvSpPr>
          <p:cNvPr id="52" name="Rectángulo 51">
            <a:extLst>
              <a:ext uri="{FF2B5EF4-FFF2-40B4-BE49-F238E27FC236}">
                <a16:creationId xmlns:a16="http://schemas.microsoft.com/office/drawing/2014/main" id="{B6E4F194-03EB-74F3-417F-01FFA4CF7CC8}"/>
              </a:ext>
            </a:extLst>
          </p:cNvPr>
          <p:cNvSpPr/>
          <p:nvPr/>
        </p:nvSpPr>
        <p:spPr>
          <a:xfrm>
            <a:off x="9664318" y="4587602"/>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Deep Learning with Graphs</a:t>
            </a:r>
          </a:p>
        </p:txBody>
      </p:sp>
      <p:sp>
        <p:nvSpPr>
          <p:cNvPr id="53" name="Rectángulo 52">
            <a:extLst>
              <a:ext uri="{FF2B5EF4-FFF2-40B4-BE49-F238E27FC236}">
                <a16:creationId xmlns:a16="http://schemas.microsoft.com/office/drawing/2014/main" id="{72E2250B-AD87-4FFC-983E-783181011A6B}"/>
              </a:ext>
            </a:extLst>
          </p:cNvPr>
          <p:cNvSpPr/>
          <p:nvPr/>
        </p:nvSpPr>
        <p:spPr>
          <a:xfrm>
            <a:off x="2599003" y="4587602"/>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Small Worlds</a:t>
            </a:r>
          </a:p>
        </p:txBody>
      </p:sp>
      <p:sp>
        <p:nvSpPr>
          <p:cNvPr id="54" name="Rectángulo 53">
            <a:extLst>
              <a:ext uri="{FF2B5EF4-FFF2-40B4-BE49-F238E27FC236}">
                <a16:creationId xmlns:a16="http://schemas.microsoft.com/office/drawing/2014/main" id="{956DDC36-D94A-BAF6-1101-7D4A9A49D09F}"/>
              </a:ext>
            </a:extLst>
          </p:cNvPr>
          <p:cNvSpPr/>
          <p:nvPr/>
        </p:nvSpPr>
        <p:spPr>
          <a:xfrm>
            <a:off x="3950395" y="1515215"/>
            <a:ext cx="4244613" cy="8075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noProof="0" dirty="0">
                <a:solidFill>
                  <a:schemeClr val="bg1"/>
                </a:solidFill>
                <a:latin typeface="+mj-lt"/>
              </a:rPr>
              <a:t>Network Science for Data Analytics</a:t>
            </a:r>
          </a:p>
        </p:txBody>
      </p:sp>
      <p:sp>
        <p:nvSpPr>
          <p:cNvPr id="55" name="Elipse 54">
            <a:extLst>
              <a:ext uri="{FF2B5EF4-FFF2-40B4-BE49-F238E27FC236}">
                <a16:creationId xmlns:a16="http://schemas.microsoft.com/office/drawing/2014/main" id="{BA5C9EBD-EF42-E4B5-1575-801DE5FFEFAC}"/>
              </a:ext>
            </a:extLst>
          </p:cNvPr>
          <p:cNvSpPr/>
          <p:nvPr/>
        </p:nvSpPr>
        <p:spPr>
          <a:xfrm rot="5400000">
            <a:off x="1487197" y="1693828"/>
            <a:ext cx="331754" cy="331754"/>
          </a:xfrm>
          <a:prstGeom prst="ellipse">
            <a:avLst/>
          </a:prstGeom>
          <a:solidFill>
            <a:srgbClr val="F7AC3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ncizar Sans"/>
              <a:ea typeface="+mn-ea"/>
              <a:cs typeface="+mn-cs"/>
              <a:sym typeface="Arial"/>
            </a:endParaRPr>
          </a:p>
        </p:txBody>
      </p:sp>
      <p:sp>
        <p:nvSpPr>
          <p:cNvPr id="56" name="Rectángulo 55">
            <a:extLst>
              <a:ext uri="{FF2B5EF4-FFF2-40B4-BE49-F238E27FC236}">
                <a16:creationId xmlns:a16="http://schemas.microsoft.com/office/drawing/2014/main" id="{F0FCA631-A2F8-D793-290E-7B88B0FFCCCB}"/>
              </a:ext>
            </a:extLst>
          </p:cNvPr>
          <p:cNvSpPr/>
          <p:nvPr/>
        </p:nvSpPr>
        <p:spPr>
          <a:xfrm>
            <a:off x="4345253" y="4587602"/>
            <a:ext cx="1644812" cy="88448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noProof="0" dirty="0"/>
              <a:t>Network Models</a:t>
            </a:r>
          </a:p>
        </p:txBody>
      </p:sp>
    </p:spTree>
    <p:extLst>
      <p:ext uri="{BB962C8B-B14F-4D97-AF65-F5344CB8AC3E}">
        <p14:creationId xmlns:p14="http://schemas.microsoft.com/office/powerpoint/2010/main" val="55911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BD6D0-2268-3659-E240-16BCBC5DE2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735A872-E2BF-5298-AC97-2339C26FD6D5}"/>
              </a:ext>
            </a:extLst>
          </p:cNvPr>
          <p:cNvSpPr>
            <a:spLocks noGrp="1"/>
          </p:cNvSpPr>
          <p:nvPr>
            <p:ph type="title"/>
          </p:nvPr>
        </p:nvSpPr>
        <p:spPr>
          <a:xfrm>
            <a:off x="0" y="781036"/>
            <a:ext cx="3309257" cy="657377"/>
          </a:xfrm>
        </p:spPr>
        <p:txBody>
          <a:bodyPr/>
          <a:lstStyle/>
          <a:p>
            <a:r>
              <a:rPr lang="en-US" sz="3600" noProof="0" dirty="0">
                <a:solidFill>
                  <a:schemeClr val="bg1"/>
                </a:solidFill>
                <a:latin typeface="Ancizar Sans Black" panose="020B0A02040300000003" pitchFamily="34" charset="0"/>
              </a:rPr>
              <a:t>Applications</a:t>
            </a:r>
          </a:p>
        </p:txBody>
      </p:sp>
      <p:sp>
        <p:nvSpPr>
          <p:cNvPr id="3" name="Marcador de número de diapositiva 2">
            <a:extLst>
              <a:ext uri="{FF2B5EF4-FFF2-40B4-BE49-F238E27FC236}">
                <a16:creationId xmlns:a16="http://schemas.microsoft.com/office/drawing/2014/main" id="{4A4E6243-CAC9-E678-E321-606A21F6352A}"/>
              </a:ext>
            </a:extLst>
          </p:cNvPr>
          <p:cNvSpPr>
            <a:spLocks noGrp="1"/>
          </p:cNvSpPr>
          <p:nvPr>
            <p:ph type="sldNum" idx="12"/>
          </p:nvPr>
        </p:nvSpPr>
        <p:spPr/>
        <p:txBody>
          <a:bodyPr/>
          <a:lstStyle/>
          <a:p>
            <a:fld id="{2BD88AD7-A676-4214-86CE-92C0CE3D14DC}" type="slidenum">
              <a:rPr lang="en-US" noProof="0" smtClean="0"/>
              <a:t>30</a:t>
            </a:fld>
            <a:endParaRPr lang="en-US" noProof="0" dirty="0"/>
          </a:p>
        </p:txBody>
      </p:sp>
      <p:sp>
        <p:nvSpPr>
          <p:cNvPr id="4" name="Marcador de texto 3">
            <a:extLst>
              <a:ext uri="{FF2B5EF4-FFF2-40B4-BE49-F238E27FC236}">
                <a16:creationId xmlns:a16="http://schemas.microsoft.com/office/drawing/2014/main" id="{AAFA2323-DC66-CC17-068C-5FF43F1C6692}"/>
              </a:ext>
            </a:extLst>
          </p:cNvPr>
          <p:cNvSpPr>
            <a:spLocks noGrp="1"/>
          </p:cNvSpPr>
          <p:nvPr>
            <p:ph type="body" sz="quarter" idx="11"/>
          </p:nvPr>
        </p:nvSpPr>
        <p:spPr>
          <a:xfrm>
            <a:off x="722574" y="5882555"/>
            <a:ext cx="10004100" cy="388817"/>
          </a:xfrm>
        </p:spPr>
        <p:txBody>
          <a:bodyPr/>
          <a:lstStyle/>
          <a:p>
            <a:pPr marL="0" indent="0">
              <a:buNone/>
            </a:pPr>
            <a:r>
              <a:rPr lang="en-US" noProof="0" dirty="0"/>
              <a:t>Reference: </a:t>
            </a:r>
            <a:r>
              <a:rPr lang="en-US" noProof="0" dirty="0" err="1"/>
              <a:t>Greenbutterfly</a:t>
            </a:r>
            <a:r>
              <a:rPr lang="en-US" noProof="0" dirty="0"/>
              <a:t>. Communication technology for internet business. Global world network and telecommunication on earth cryptocurrency and blockchain and IoT. Elements of this image furnished by NASA. Shutterstock.</a:t>
            </a:r>
          </a:p>
        </p:txBody>
      </p:sp>
      <p:pic>
        <p:nvPicPr>
          <p:cNvPr id="7" name="Imagen 6">
            <a:extLst>
              <a:ext uri="{FF2B5EF4-FFF2-40B4-BE49-F238E27FC236}">
                <a16:creationId xmlns:a16="http://schemas.microsoft.com/office/drawing/2014/main" id="{78A42B40-714D-8A4F-FE0D-C749FFA0DB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19585" y="1547686"/>
            <a:ext cx="8952830" cy="4225595"/>
          </a:xfrm>
          <a:prstGeom prst="rect">
            <a:avLst/>
          </a:prstGeom>
        </p:spPr>
      </p:pic>
    </p:spTree>
    <p:extLst>
      <p:ext uri="{BB962C8B-B14F-4D97-AF65-F5344CB8AC3E}">
        <p14:creationId xmlns:p14="http://schemas.microsoft.com/office/powerpoint/2010/main" val="2014686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AA175-5A5F-4CA1-B4FB-1630CF374759}"/>
              </a:ext>
            </a:extLst>
          </p:cNvPr>
          <p:cNvSpPr>
            <a:spLocks noGrp="1"/>
          </p:cNvSpPr>
          <p:nvPr>
            <p:ph type="title"/>
          </p:nvPr>
        </p:nvSpPr>
        <p:spPr/>
        <p:txBody>
          <a:bodyPr/>
          <a:lstStyle/>
          <a:p>
            <a:r>
              <a:rPr lang="en-US" noProof="0" dirty="0"/>
              <a:t>Robustness of a Network</a:t>
            </a:r>
            <a:br>
              <a:rPr lang="en-US" noProof="0" dirty="0"/>
            </a:br>
            <a:endParaRPr lang="en-US" noProof="0" dirty="0"/>
          </a:p>
        </p:txBody>
      </p:sp>
      <p:sp>
        <p:nvSpPr>
          <p:cNvPr id="3" name="Subtítulo 2">
            <a:extLst>
              <a:ext uri="{FF2B5EF4-FFF2-40B4-BE49-F238E27FC236}">
                <a16:creationId xmlns:a16="http://schemas.microsoft.com/office/drawing/2014/main" id="{9157F445-0EDF-4D91-A625-5A5D492E4B94}"/>
              </a:ext>
            </a:extLst>
          </p:cNvPr>
          <p:cNvSpPr>
            <a:spLocks noGrp="1"/>
          </p:cNvSpPr>
          <p:nvPr>
            <p:ph type="subTitle" idx="1"/>
          </p:nvPr>
        </p:nvSpPr>
        <p:spPr/>
        <p:txBody>
          <a:bodyPr/>
          <a:lstStyle/>
          <a:p>
            <a:r>
              <a:rPr lang="en-US" noProof="0" dirty="0"/>
              <a:t>1</a:t>
            </a:r>
          </a:p>
        </p:txBody>
      </p:sp>
    </p:spTree>
    <p:extLst>
      <p:ext uri="{BB962C8B-B14F-4D97-AF65-F5344CB8AC3E}">
        <p14:creationId xmlns:p14="http://schemas.microsoft.com/office/powerpoint/2010/main" val="2733414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25A05F4-1710-41F1-AB59-76746DC7F382}"/>
              </a:ext>
            </a:extLst>
          </p:cNvPr>
          <p:cNvSpPr>
            <a:spLocks noGrp="1"/>
          </p:cNvSpPr>
          <p:nvPr>
            <p:ph type="title"/>
          </p:nvPr>
        </p:nvSpPr>
        <p:spPr>
          <a:xfrm>
            <a:off x="1" y="781036"/>
            <a:ext cx="3080084" cy="657377"/>
          </a:xfrm>
        </p:spPr>
        <p:txBody>
          <a:bodyPr/>
          <a:lstStyle/>
          <a:p>
            <a:r>
              <a:rPr lang="en-US" sz="3600" noProof="0" dirty="0">
                <a:solidFill>
                  <a:schemeClr val="bg1"/>
                </a:solidFill>
                <a:latin typeface="Ancizar Sans Black" panose="020B0A02040300000003" pitchFamily="34" charset="0"/>
              </a:rPr>
              <a:t>Robustness</a:t>
            </a:r>
            <a:endParaRPr lang="en-US" noProof="0" dirty="0"/>
          </a:p>
        </p:txBody>
      </p:sp>
      <p:sp>
        <p:nvSpPr>
          <p:cNvPr id="2" name="Marcador de número de diapositiva 1">
            <a:extLst>
              <a:ext uri="{FF2B5EF4-FFF2-40B4-BE49-F238E27FC236}">
                <a16:creationId xmlns:a16="http://schemas.microsoft.com/office/drawing/2014/main" id="{3D5DE3C5-1B36-4DDE-BFFF-5B3BFABE6FE6}"/>
              </a:ext>
            </a:extLst>
          </p:cNvPr>
          <p:cNvSpPr>
            <a:spLocks noGrp="1"/>
          </p:cNvSpPr>
          <p:nvPr>
            <p:ph type="sldNum" idx="12"/>
          </p:nvPr>
        </p:nvSpPr>
        <p:spPr/>
        <p:txBody>
          <a:bodyPr/>
          <a:lstStyle/>
          <a:p>
            <a:fld id="{2BD88AD7-A676-4214-86CE-92C0CE3D14DC}" type="slidenum">
              <a:rPr lang="en-US" noProof="0" smtClean="0"/>
              <a:t>32</a:t>
            </a:fld>
            <a:endParaRPr lang="en-US" noProof="0" dirty="0"/>
          </a:p>
        </p:txBody>
      </p:sp>
      <p:sp>
        <p:nvSpPr>
          <p:cNvPr id="6" name="Marcador de texto 5">
            <a:extLst>
              <a:ext uri="{FF2B5EF4-FFF2-40B4-BE49-F238E27FC236}">
                <a16:creationId xmlns:a16="http://schemas.microsoft.com/office/drawing/2014/main" id="{ABD58AC5-89D9-43C0-AD1E-34E0C5D8DD3C}"/>
              </a:ext>
            </a:extLst>
          </p:cNvPr>
          <p:cNvSpPr>
            <a:spLocks noGrp="1"/>
          </p:cNvSpPr>
          <p:nvPr>
            <p:ph type="body" sz="quarter" idx="11"/>
          </p:nvPr>
        </p:nvSpPr>
        <p:spPr/>
        <p:txBody>
          <a:bodyPr/>
          <a:lstStyle/>
          <a:p>
            <a:pPr marL="0" indent="0">
              <a:buNone/>
            </a:pPr>
            <a:r>
              <a:rPr lang="en-US" noProof="0" dirty="0"/>
              <a:t>Reference: Albert, Jeong, </a:t>
            </a:r>
            <a:r>
              <a:rPr lang="en-US" noProof="0" dirty="0" err="1"/>
              <a:t>Barabási</a:t>
            </a:r>
            <a:r>
              <a:rPr lang="en-US" noProof="0" dirty="0"/>
              <a:t>, Nature 406 378 (2000)</a:t>
            </a:r>
          </a:p>
        </p:txBody>
      </p:sp>
      <p:pic>
        <p:nvPicPr>
          <p:cNvPr id="3" name="Dashun08_Random">
            <a:hlinkClick r:id="" action="ppaction://media"/>
            <a:extLst>
              <a:ext uri="{FF2B5EF4-FFF2-40B4-BE49-F238E27FC236}">
                <a16:creationId xmlns:a16="http://schemas.microsoft.com/office/drawing/2014/main" id="{E445E698-BFB0-FEE5-5951-867B158AD2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42398" y="2076191"/>
            <a:ext cx="4532727" cy="3399545"/>
          </a:xfrm>
          <a:prstGeom prst="rect">
            <a:avLst/>
          </a:prstGeom>
        </p:spPr>
      </p:pic>
      <p:pic>
        <p:nvPicPr>
          <p:cNvPr id="4" name="Dashun08_Attack">
            <a:hlinkClick r:id="" action="ppaction://media"/>
            <a:extLst>
              <a:ext uri="{FF2B5EF4-FFF2-40B4-BE49-F238E27FC236}">
                <a16:creationId xmlns:a16="http://schemas.microsoft.com/office/drawing/2014/main" id="{FF92944D-1F91-ADC6-DCBD-DAD0519B153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08215" y="2076191"/>
            <a:ext cx="4532727" cy="3399545"/>
          </a:xfrm>
          <a:prstGeom prst="rect">
            <a:avLst/>
          </a:prstGeom>
        </p:spPr>
      </p:pic>
      <p:sp>
        <p:nvSpPr>
          <p:cNvPr id="10" name="Google Shape;83;p1">
            <a:extLst>
              <a:ext uri="{FF2B5EF4-FFF2-40B4-BE49-F238E27FC236}">
                <a16:creationId xmlns:a16="http://schemas.microsoft.com/office/drawing/2014/main" id="{606B994D-C3F3-7579-6082-7C141288C2AA}"/>
              </a:ext>
            </a:extLst>
          </p:cNvPr>
          <p:cNvSpPr txBox="1"/>
          <p:nvPr/>
        </p:nvSpPr>
        <p:spPr>
          <a:xfrm>
            <a:off x="1547833" y="1564147"/>
            <a:ext cx="2699654" cy="447548"/>
          </a:xfrm>
          <a:prstGeom prst="rect">
            <a:avLst/>
          </a:prstGeom>
          <a:noFill/>
          <a:ln>
            <a:noFill/>
          </a:ln>
        </p:spPr>
        <p:txBody>
          <a:bodyPr spcFirstLastPara="1" wrap="square" lIns="0" tIns="16500" rIns="0" bIns="0" anchor="t" anchorCtr="0">
            <a:spAutoFit/>
          </a:bodyPr>
          <a:lstStyle/>
          <a:p>
            <a:r>
              <a:rPr lang="en-US" sz="2800" noProof="0" dirty="0">
                <a:solidFill>
                  <a:srgbClr val="342956"/>
                </a:solidFill>
                <a:latin typeface="Ancizar Sans" panose="020B0602040300000003" pitchFamily="34" charset="0"/>
              </a:rPr>
              <a:t>Random Attack</a:t>
            </a:r>
          </a:p>
        </p:txBody>
      </p:sp>
      <p:sp>
        <p:nvSpPr>
          <p:cNvPr id="11" name="Google Shape;83;p1">
            <a:extLst>
              <a:ext uri="{FF2B5EF4-FFF2-40B4-BE49-F238E27FC236}">
                <a16:creationId xmlns:a16="http://schemas.microsoft.com/office/drawing/2014/main" id="{F3462888-0E77-4DDA-0A8B-0912696A866B}"/>
              </a:ext>
            </a:extLst>
          </p:cNvPr>
          <p:cNvSpPr txBox="1"/>
          <p:nvPr/>
        </p:nvSpPr>
        <p:spPr>
          <a:xfrm>
            <a:off x="8839200" y="1628643"/>
            <a:ext cx="1876399" cy="447548"/>
          </a:xfrm>
          <a:prstGeom prst="rect">
            <a:avLst/>
          </a:prstGeom>
          <a:noFill/>
          <a:ln>
            <a:noFill/>
          </a:ln>
        </p:spPr>
        <p:txBody>
          <a:bodyPr spcFirstLastPara="1" wrap="square" lIns="0" tIns="16500" rIns="0" bIns="0" anchor="t" anchorCtr="0">
            <a:spAutoFit/>
          </a:bodyPr>
          <a:lstStyle/>
          <a:p>
            <a:pPr algn="r"/>
            <a:r>
              <a:rPr lang="en-US" sz="2800" noProof="0" dirty="0">
                <a:solidFill>
                  <a:srgbClr val="342956"/>
                </a:solidFill>
                <a:latin typeface="Ancizar Sans" panose="020B0602040300000003" pitchFamily="34" charset="0"/>
              </a:rPr>
              <a:t>Hub Attack</a:t>
            </a:r>
          </a:p>
        </p:txBody>
      </p:sp>
    </p:spTree>
    <p:extLst>
      <p:ext uri="{BB962C8B-B14F-4D97-AF65-F5344CB8AC3E}">
        <p14:creationId xmlns:p14="http://schemas.microsoft.com/office/powerpoint/2010/main" val="340910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86" fill="hold"/>
                                        <p:tgtEl>
                                          <p:spTgt spid="3"/>
                                        </p:tgtEl>
                                      </p:cBhvr>
                                    </p:cmd>
                                  </p:childTnLst>
                                </p:cTn>
                              </p:par>
                            </p:childTnLst>
                          </p:cTn>
                        </p:par>
                        <p:par>
                          <p:cTn id="7" fill="hold">
                            <p:stCondLst>
                              <p:cond delay="53786"/>
                            </p:stCondLst>
                            <p:childTnLst>
                              <p:par>
                                <p:cTn id="8" presetID="1" presetClass="mediacall" presetSubtype="0" fill="hold" nodeType="afterEffect">
                                  <p:stCondLst>
                                    <p:cond delay="0"/>
                                  </p:stCondLst>
                                  <p:childTnLst>
                                    <p:cmd type="call" cmd="playFrom(0.0)">
                                      <p:cBhvr>
                                        <p:cTn id="9" dur="52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3"/>
                </p:tgtEl>
              </p:cMediaNode>
            </p:video>
            <p:video>
              <p:cMediaNode vol="80000">
                <p:cTn id="21"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DD48-192A-A5C5-967A-D1F365B5865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3298A9-B62E-8CC7-B20E-CC963855C7EA}"/>
              </a:ext>
            </a:extLst>
          </p:cNvPr>
          <p:cNvSpPr>
            <a:spLocks noGrp="1"/>
          </p:cNvSpPr>
          <p:nvPr>
            <p:ph type="title"/>
          </p:nvPr>
        </p:nvSpPr>
        <p:spPr/>
        <p:txBody>
          <a:bodyPr/>
          <a:lstStyle/>
          <a:p>
            <a:r>
              <a:rPr lang="en-US" noProof="0" dirty="0"/>
              <a:t>Diffusion on a Network</a:t>
            </a:r>
          </a:p>
        </p:txBody>
      </p:sp>
      <p:sp>
        <p:nvSpPr>
          <p:cNvPr id="3" name="Subtítulo 2">
            <a:extLst>
              <a:ext uri="{FF2B5EF4-FFF2-40B4-BE49-F238E27FC236}">
                <a16:creationId xmlns:a16="http://schemas.microsoft.com/office/drawing/2014/main" id="{6FD3A340-BFDF-2C70-E3EF-B24FDB886186}"/>
              </a:ext>
            </a:extLst>
          </p:cNvPr>
          <p:cNvSpPr>
            <a:spLocks noGrp="1"/>
          </p:cNvSpPr>
          <p:nvPr>
            <p:ph type="subTitle" idx="1"/>
          </p:nvPr>
        </p:nvSpPr>
        <p:spPr/>
        <p:txBody>
          <a:bodyPr/>
          <a:lstStyle/>
          <a:p>
            <a:r>
              <a:rPr lang="en-US" noProof="0" dirty="0"/>
              <a:t>2</a:t>
            </a:r>
          </a:p>
        </p:txBody>
      </p:sp>
    </p:spTree>
    <p:extLst>
      <p:ext uri="{BB962C8B-B14F-4D97-AF65-F5344CB8AC3E}">
        <p14:creationId xmlns:p14="http://schemas.microsoft.com/office/powerpoint/2010/main" val="3715932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25A05F4-1710-41F1-AB59-76746DC7F382}"/>
              </a:ext>
            </a:extLst>
          </p:cNvPr>
          <p:cNvSpPr>
            <a:spLocks noGrp="1"/>
          </p:cNvSpPr>
          <p:nvPr>
            <p:ph type="title"/>
          </p:nvPr>
        </p:nvSpPr>
        <p:spPr>
          <a:xfrm>
            <a:off x="1" y="781036"/>
            <a:ext cx="6785810" cy="657377"/>
          </a:xfrm>
        </p:spPr>
        <p:txBody>
          <a:bodyPr/>
          <a:lstStyle/>
          <a:p>
            <a:r>
              <a:rPr lang="en-US" sz="3600" noProof="0" dirty="0">
                <a:solidFill>
                  <a:schemeClr val="bg1"/>
                </a:solidFill>
                <a:latin typeface="Ancizar Sans Black" panose="020B0A02040300000003" pitchFamily="34" charset="0"/>
              </a:rPr>
              <a:t>Biological and Social Contagion</a:t>
            </a:r>
          </a:p>
        </p:txBody>
      </p:sp>
      <p:sp>
        <p:nvSpPr>
          <p:cNvPr id="2" name="Marcador de número de diapositiva 1">
            <a:extLst>
              <a:ext uri="{FF2B5EF4-FFF2-40B4-BE49-F238E27FC236}">
                <a16:creationId xmlns:a16="http://schemas.microsoft.com/office/drawing/2014/main" id="{3D5DE3C5-1B36-4DDE-BFFF-5B3BFABE6FE6}"/>
              </a:ext>
            </a:extLst>
          </p:cNvPr>
          <p:cNvSpPr>
            <a:spLocks noGrp="1"/>
          </p:cNvSpPr>
          <p:nvPr>
            <p:ph type="sldNum" idx="12"/>
          </p:nvPr>
        </p:nvSpPr>
        <p:spPr/>
        <p:txBody>
          <a:bodyPr/>
          <a:lstStyle/>
          <a:p>
            <a:fld id="{2BD88AD7-A676-4214-86CE-92C0CE3D14DC}" type="slidenum">
              <a:rPr lang="en-US" noProof="0" smtClean="0"/>
              <a:t>34</a:t>
            </a:fld>
            <a:endParaRPr lang="en-US" noProof="0" dirty="0"/>
          </a:p>
        </p:txBody>
      </p:sp>
      <p:sp>
        <p:nvSpPr>
          <p:cNvPr id="6" name="Marcador de texto 5">
            <a:extLst>
              <a:ext uri="{FF2B5EF4-FFF2-40B4-BE49-F238E27FC236}">
                <a16:creationId xmlns:a16="http://schemas.microsoft.com/office/drawing/2014/main" id="{ABD58AC5-89D9-43C0-AD1E-34E0C5D8DD3C}"/>
              </a:ext>
            </a:extLst>
          </p:cNvPr>
          <p:cNvSpPr>
            <a:spLocks noGrp="1"/>
          </p:cNvSpPr>
          <p:nvPr>
            <p:ph type="body" sz="quarter" idx="11"/>
          </p:nvPr>
        </p:nvSpPr>
        <p:spPr/>
        <p:txBody>
          <a:bodyPr/>
          <a:lstStyle/>
          <a:p>
            <a:pPr marL="0" indent="0">
              <a:buNone/>
            </a:pPr>
            <a:r>
              <a:rPr lang="en-US" noProof="0" dirty="0"/>
              <a:t>Reference: </a:t>
            </a:r>
            <a:r>
              <a:rPr lang="en-US" noProof="0" dirty="0" err="1"/>
              <a:t>aelitta</a:t>
            </a:r>
            <a:r>
              <a:rPr lang="en-US" noProof="0" dirty="0"/>
              <a:t>. (2016). Red social - </a:t>
            </a:r>
            <a:r>
              <a:rPr lang="en-US" noProof="0" dirty="0" err="1"/>
              <a:t>ilustración</a:t>
            </a:r>
            <a:r>
              <a:rPr lang="en-US" noProof="0" dirty="0"/>
              <a:t> vectorial. - </a:t>
            </a:r>
            <a:r>
              <a:rPr lang="en-US" noProof="0" dirty="0" err="1"/>
              <a:t>Ilustración</a:t>
            </a:r>
            <a:r>
              <a:rPr lang="en-US" noProof="0" dirty="0"/>
              <a:t> de stock. iStock.</a:t>
            </a:r>
          </a:p>
        </p:txBody>
      </p:sp>
      <p:pic>
        <p:nvPicPr>
          <p:cNvPr id="24" name="Picture 2" descr="Imagen">
            <a:extLst>
              <a:ext uri="{FF2B5EF4-FFF2-40B4-BE49-F238E27FC236}">
                <a16:creationId xmlns:a16="http://schemas.microsoft.com/office/drawing/2014/main" id="{5D0C37E9-6F02-9BB9-77E7-1B6CABA65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913" y="1636597"/>
            <a:ext cx="5944800" cy="411167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upo 24">
            <a:extLst>
              <a:ext uri="{FF2B5EF4-FFF2-40B4-BE49-F238E27FC236}">
                <a16:creationId xmlns:a16="http://schemas.microsoft.com/office/drawing/2014/main" id="{FB04B2FB-FDCE-CE07-2058-96110223EDC9}"/>
              </a:ext>
            </a:extLst>
          </p:cNvPr>
          <p:cNvGrpSpPr/>
          <p:nvPr/>
        </p:nvGrpSpPr>
        <p:grpSpPr>
          <a:xfrm>
            <a:off x="8025449" y="2534571"/>
            <a:ext cx="2701225" cy="569977"/>
            <a:chOff x="854775" y="5133392"/>
            <a:chExt cx="2701225" cy="569977"/>
          </a:xfrm>
        </p:grpSpPr>
        <p:sp>
          <p:nvSpPr>
            <p:cNvPr id="26" name="Google Shape;458;p10">
              <a:extLst>
                <a:ext uri="{FF2B5EF4-FFF2-40B4-BE49-F238E27FC236}">
                  <a16:creationId xmlns:a16="http://schemas.microsoft.com/office/drawing/2014/main" id="{AD6444BA-F618-3119-5A60-1FA3024853BC}"/>
                </a:ext>
              </a:extLst>
            </p:cNvPr>
            <p:cNvSpPr/>
            <p:nvPr/>
          </p:nvSpPr>
          <p:spPr>
            <a:xfrm>
              <a:off x="854775" y="5133392"/>
              <a:ext cx="2701225"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rPr>
                <a:t>Small World Model</a:t>
              </a:r>
            </a:p>
          </p:txBody>
        </p:sp>
        <p:grpSp>
          <p:nvGrpSpPr>
            <p:cNvPr id="27" name="Grupo 26">
              <a:extLst>
                <a:ext uri="{FF2B5EF4-FFF2-40B4-BE49-F238E27FC236}">
                  <a16:creationId xmlns:a16="http://schemas.microsoft.com/office/drawing/2014/main" id="{1C5ED8D2-079C-1D21-08C2-1EB9BFB61A4F}"/>
                </a:ext>
              </a:extLst>
            </p:cNvPr>
            <p:cNvGrpSpPr/>
            <p:nvPr/>
          </p:nvGrpSpPr>
          <p:grpSpPr>
            <a:xfrm>
              <a:off x="1010563" y="5245101"/>
              <a:ext cx="305849" cy="332321"/>
              <a:chOff x="1024049" y="5286245"/>
              <a:chExt cx="332321" cy="332321"/>
            </a:xfrm>
          </p:grpSpPr>
          <p:sp>
            <p:nvSpPr>
              <p:cNvPr id="29" name="Elipse 28">
                <a:extLst>
                  <a:ext uri="{FF2B5EF4-FFF2-40B4-BE49-F238E27FC236}">
                    <a16:creationId xmlns:a16="http://schemas.microsoft.com/office/drawing/2014/main" id="{7DF3DB9C-7C8B-6DC9-5097-F555A275FC07}"/>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lipse 29">
                <a:extLst>
                  <a:ext uri="{FF2B5EF4-FFF2-40B4-BE49-F238E27FC236}">
                    <a16:creationId xmlns:a16="http://schemas.microsoft.com/office/drawing/2014/main" id="{1914D720-6D99-10FE-97E2-05470BBCEAA3}"/>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28" name="Imagen 27">
              <a:extLst>
                <a:ext uri="{FF2B5EF4-FFF2-40B4-BE49-F238E27FC236}">
                  <a16:creationId xmlns:a16="http://schemas.microsoft.com/office/drawing/2014/main" id="{A0580018-FC9C-D1B0-CAD4-9DA4BAEF1CBA}"/>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31" name="Grupo 30">
            <a:extLst>
              <a:ext uri="{FF2B5EF4-FFF2-40B4-BE49-F238E27FC236}">
                <a16:creationId xmlns:a16="http://schemas.microsoft.com/office/drawing/2014/main" id="{2408F660-4D01-74B1-0B47-4956D7954B50}"/>
              </a:ext>
            </a:extLst>
          </p:cNvPr>
          <p:cNvGrpSpPr/>
          <p:nvPr/>
        </p:nvGrpSpPr>
        <p:grpSpPr>
          <a:xfrm>
            <a:off x="7782069" y="4162586"/>
            <a:ext cx="3187983" cy="569977"/>
            <a:chOff x="854775" y="5133392"/>
            <a:chExt cx="3187983" cy="569977"/>
          </a:xfrm>
        </p:grpSpPr>
        <p:sp>
          <p:nvSpPr>
            <p:cNvPr id="32" name="Google Shape;458;p10">
              <a:extLst>
                <a:ext uri="{FF2B5EF4-FFF2-40B4-BE49-F238E27FC236}">
                  <a16:creationId xmlns:a16="http://schemas.microsoft.com/office/drawing/2014/main" id="{DA049730-88A4-3F85-99A2-027E51D8506A}"/>
                </a:ext>
              </a:extLst>
            </p:cNvPr>
            <p:cNvSpPr/>
            <p:nvPr/>
          </p:nvSpPr>
          <p:spPr>
            <a:xfrm>
              <a:off x="854775" y="5133392"/>
              <a:ext cx="3187983"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rPr>
                <a:t>Diffusion Network Models</a:t>
              </a:r>
            </a:p>
          </p:txBody>
        </p:sp>
        <p:grpSp>
          <p:nvGrpSpPr>
            <p:cNvPr id="33" name="Grupo 32">
              <a:extLst>
                <a:ext uri="{FF2B5EF4-FFF2-40B4-BE49-F238E27FC236}">
                  <a16:creationId xmlns:a16="http://schemas.microsoft.com/office/drawing/2014/main" id="{60BD0C1E-2FA4-D897-0EE8-854C06FD25CF}"/>
                </a:ext>
              </a:extLst>
            </p:cNvPr>
            <p:cNvGrpSpPr/>
            <p:nvPr/>
          </p:nvGrpSpPr>
          <p:grpSpPr>
            <a:xfrm>
              <a:off x="1010563" y="5245101"/>
              <a:ext cx="305849" cy="332321"/>
              <a:chOff x="1024049" y="5286245"/>
              <a:chExt cx="332321" cy="332321"/>
            </a:xfrm>
          </p:grpSpPr>
          <p:sp>
            <p:nvSpPr>
              <p:cNvPr id="35" name="Elipse 34">
                <a:extLst>
                  <a:ext uri="{FF2B5EF4-FFF2-40B4-BE49-F238E27FC236}">
                    <a16:creationId xmlns:a16="http://schemas.microsoft.com/office/drawing/2014/main" id="{6BE47AE1-E336-1835-DDD9-5C76CAE32DE3}"/>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Elipse 35">
                <a:extLst>
                  <a:ext uri="{FF2B5EF4-FFF2-40B4-BE49-F238E27FC236}">
                    <a16:creationId xmlns:a16="http://schemas.microsoft.com/office/drawing/2014/main" id="{3220CBA1-EDFC-874A-1784-5FA87FE9BF4C}"/>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34" name="Imagen 33">
              <a:extLst>
                <a:ext uri="{FF2B5EF4-FFF2-40B4-BE49-F238E27FC236}">
                  <a16:creationId xmlns:a16="http://schemas.microsoft.com/office/drawing/2014/main" id="{D5073566-760A-B744-B916-6F23D9FFCA29}"/>
                </a:ext>
              </a:extLst>
            </p:cNvPr>
            <p:cNvPicPr>
              <a:picLocks noChangeAspect="1"/>
            </p:cNvPicPr>
            <p:nvPr/>
          </p:nvPicPr>
          <p:blipFill>
            <a:blip r:embed="rId3"/>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129520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C63E5-55EB-2C70-C00E-39144F2E9C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575A24-8213-02BE-576C-6D520961C1F0}"/>
              </a:ext>
            </a:extLst>
          </p:cNvPr>
          <p:cNvSpPr>
            <a:spLocks noGrp="1"/>
          </p:cNvSpPr>
          <p:nvPr>
            <p:ph type="title"/>
          </p:nvPr>
        </p:nvSpPr>
        <p:spPr/>
        <p:txBody>
          <a:bodyPr/>
          <a:lstStyle/>
          <a:p>
            <a:r>
              <a:rPr lang="en-US" noProof="0" dirty="0"/>
              <a:t>Predictions</a:t>
            </a:r>
          </a:p>
        </p:txBody>
      </p:sp>
      <p:sp>
        <p:nvSpPr>
          <p:cNvPr id="3" name="Subtítulo 2">
            <a:extLst>
              <a:ext uri="{FF2B5EF4-FFF2-40B4-BE49-F238E27FC236}">
                <a16:creationId xmlns:a16="http://schemas.microsoft.com/office/drawing/2014/main" id="{14E04E31-0D13-809C-ED7D-A538F31BA84D}"/>
              </a:ext>
            </a:extLst>
          </p:cNvPr>
          <p:cNvSpPr>
            <a:spLocks noGrp="1"/>
          </p:cNvSpPr>
          <p:nvPr>
            <p:ph type="subTitle" idx="1"/>
          </p:nvPr>
        </p:nvSpPr>
        <p:spPr/>
        <p:txBody>
          <a:bodyPr/>
          <a:lstStyle/>
          <a:p>
            <a:r>
              <a:rPr lang="en-US" noProof="0" dirty="0"/>
              <a:t>3</a:t>
            </a:r>
          </a:p>
        </p:txBody>
      </p:sp>
    </p:spTree>
    <p:extLst>
      <p:ext uri="{BB962C8B-B14F-4D97-AF65-F5344CB8AC3E}">
        <p14:creationId xmlns:p14="http://schemas.microsoft.com/office/powerpoint/2010/main" val="162249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6581-527A-3599-6076-58AA0AAA8D4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9B0ACAB-AF3B-7E6B-5FD4-BB59502F2266}"/>
              </a:ext>
            </a:extLst>
          </p:cNvPr>
          <p:cNvSpPr>
            <a:spLocks noGrp="1"/>
          </p:cNvSpPr>
          <p:nvPr>
            <p:ph type="title"/>
          </p:nvPr>
        </p:nvSpPr>
        <p:spPr>
          <a:xfrm>
            <a:off x="1" y="781036"/>
            <a:ext cx="4940967" cy="657377"/>
          </a:xfrm>
        </p:spPr>
        <p:txBody>
          <a:bodyPr/>
          <a:lstStyle/>
          <a:p>
            <a:r>
              <a:rPr lang="en-US" sz="3600" noProof="0" dirty="0">
                <a:solidFill>
                  <a:schemeClr val="bg1"/>
                </a:solidFill>
                <a:latin typeface="Ancizar Sans Black" panose="020B0A02040300000003" pitchFamily="34" charset="0"/>
              </a:rPr>
              <a:t>High School Example</a:t>
            </a:r>
          </a:p>
        </p:txBody>
      </p:sp>
      <p:sp>
        <p:nvSpPr>
          <p:cNvPr id="2" name="Marcador de número de diapositiva 1">
            <a:extLst>
              <a:ext uri="{FF2B5EF4-FFF2-40B4-BE49-F238E27FC236}">
                <a16:creationId xmlns:a16="http://schemas.microsoft.com/office/drawing/2014/main" id="{0B6FC896-F263-42F6-FA02-3458F8465FD8}"/>
              </a:ext>
            </a:extLst>
          </p:cNvPr>
          <p:cNvSpPr>
            <a:spLocks noGrp="1"/>
          </p:cNvSpPr>
          <p:nvPr>
            <p:ph type="sldNum" idx="12"/>
          </p:nvPr>
        </p:nvSpPr>
        <p:spPr/>
        <p:txBody>
          <a:bodyPr/>
          <a:lstStyle/>
          <a:p>
            <a:fld id="{2BD88AD7-A676-4214-86CE-92C0CE3D14DC}" type="slidenum">
              <a:rPr lang="en-US" noProof="0" smtClean="0"/>
              <a:t>36</a:t>
            </a:fld>
            <a:endParaRPr lang="en-US" noProof="0" dirty="0"/>
          </a:p>
        </p:txBody>
      </p:sp>
      <p:sp>
        <p:nvSpPr>
          <p:cNvPr id="6" name="Marcador de texto 5">
            <a:extLst>
              <a:ext uri="{FF2B5EF4-FFF2-40B4-BE49-F238E27FC236}">
                <a16:creationId xmlns:a16="http://schemas.microsoft.com/office/drawing/2014/main" id="{B402EE92-8439-B5AA-5E82-1FCFAE044F9C}"/>
              </a:ext>
            </a:extLst>
          </p:cNvPr>
          <p:cNvSpPr>
            <a:spLocks noGrp="1"/>
          </p:cNvSpPr>
          <p:nvPr>
            <p:ph type="body" sz="quarter" idx="11"/>
          </p:nvPr>
        </p:nvSpPr>
        <p:spPr/>
        <p:txBody>
          <a:bodyPr/>
          <a:lstStyle/>
          <a:p>
            <a:pPr marL="0" indent="0">
              <a:buNone/>
            </a:pPr>
            <a:r>
              <a:rPr lang="en-US" noProof="0" dirty="0"/>
              <a:t>Reference:1. Moreno, J.L. (1943). Sociometry and the cultural order. 2. Photo of Jacob Moreno. 3. Moreno, J. J.L.’s sociogram of a fourth-grade class.</a:t>
            </a:r>
          </a:p>
        </p:txBody>
      </p:sp>
      <p:pic>
        <p:nvPicPr>
          <p:cNvPr id="3" name="Marcador de contenido 3">
            <a:extLst>
              <a:ext uri="{FF2B5EF4-FFF2-40B4-BE49-F238E27FC236}">
                <a16:creationId xmlns:a16="http://schemas.microsoft.com/office/drawing/2014/main" id="{51B61879-4498-EFBD-571A-5C98B258F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04237" y="1256975"/>
            <a:ext cx="5483799" cy="4011894"/>
          </a:xfrm>
          <a:prstGeom prst="rect">
            <a:avLst/>
          </a:prstGeom>
          <a:noFill/>
          <a:ln>
            <a:noFill/>
          </a:ln>
        </p:spPr>
      </p:pic>
      <p:pic>
        <p:nvPicPr>
          <p:cNvPr id="4" name="Imagen 3">
            <a:extLst>
              <a:ext uri="{FF2B5EF4-FFF2-40B4-BE49-F238E27FC236}">
                <a16:creationId xmlns:a16="http://schemas.microsoft.com/office/drawing/2014/main" id="{70ABC45E-83A1-0812-B555-E162BBD34C07}"/>
              </a:ext>
            </a:extLst>
          </p:cNvPr>
          <p:cNvPicPr>
            <a:picLocks noChangeAspect="1"/>
          </p:cNvPicPr>
          <p:nvPr/>
        </p:nvPicPr>
        <p:blipFill>
          <a:blip r:embed="rId3"/>
          <a:stretch>
            <a:fillRect/>
          </a:stretch>
        </p:blipFill>
        <p:spPr>
          <a:xfrm>
            <a:off x="891482" y="1631726"/>
            <a:ext cx="4318635" cy="3328344"/>
          </a:xfrm>
          <a:prstGeom prst="rect">
            <a:avLst/>
          </a:prstGeom>
        </p:spPr>
      </p:pic>
      <p:grpSp>
        <p:nvGrpSpPr>
          <p:cNvPr id="30" name="Grupo 29">
            <a:extLst>
              <a:ext uri="{FF2B5EF4-FFF2-40B4-BE49-F238E27FC236}">
                <a16:creationId xmlns:a16="http://schemas.microsoft.com/office/drawing/2014/main" id="{37DDC9C8-CFA3-E11B-A08C-C9A150172BBF}"/>
              </a:ext>
            </a:extLst>
          </p:cNvPr>
          <p:cNvGrpSpPr/>
          <p:nvPr/>
        </p:nvGrpSpPr>
        <p:grpSpPr>
          <a:xfrm>
            <a:off x="891483" y="5170558"/>
            <a:ext cx="2188602" cy="569977"/>
            <a:chOff x="854776" y="5133392"/>
            <a:chExt cx="2188602" cy="569977"/>
          </a:xfrm>
        </p:grpSpPr>
        <p:sp>
          <p:nvSpPr>
            <p:cNvPr id="31" name="Google Shape;458;p10">
              <a:extLst>
                <a:ext uri="{FF2B5EF4-FFF2-40B4-BE49-F238E27FC236}">
                  <a16:creationId xmlns:a16="http://schemas.microsoft.com/office/drawing/2014/main" id="{637B6888-0893-5C1D-3E45-9A2321B6B201}"/>
                </a:ext>
              </a:extLst>
            </p:cNvPr>
            <p:cNvSpPr/>
            <p:nvPr/>
          </p:nvSpPr>
          <p:spPr>
            <a:xfrm>
              <a:off x="854776" y="5133392"/>
              <a:ext cx="2188602"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4"/>
                </a:rPr>
                <a:t>Link to Model</a:t>
              </a:r>
              <a:endParaRPr lang="en-US" noProof="0" dirty="0">
                <a:solidFill>
                  <a:srgbClr val="342956"/>
                </a:solidFill>
                <a:latin typeface="Ancizar Sans" panose="020B0602040300000003" pitchFamily="34" charset="0"/>
              </a:endParaRPr>
            </a:p>
          </p:txBody>
        </p:sp>
        <p:grpSp>
          <p:nvGrpSpPr>
            <p:cNvPr id="32" name="Grupo 31">
              <a:extLst>
                <a:ext uri="{FF2B5EF4-FFF2-40B4-BE49-F238E27FC236}">
                  <a16:creationId xmlns:a16="http://schemas.microsoft.com/office/drawing/2014/main" id="{218FA39A-59AD-8EC4-ADF7-BAB702924BDD}"/>
                </a:ext>
              </a:extLst>
            </p:cNvPr>
            <p:cNvGrpSpPr/>
            <p:nvPr/>
          </p:nvGrpSpPr>
          <p:grpSpPr>
            <a:xfrm>
              <a:off x="1010563" y="5245101"/>
              <a:ext cx="305849" cy="332321"/>
              <a:chOff x="1024049" y="5286245"/>
              <a:chExt cx="332321" cy="332321"/>
            </a:xfrm>
          </p:grpSpPr>
          <p:sp>
            <p:nvSpPr>
              <p:cNvPr id="34" name="Elipse 33">
                <a:extLst>
                  <a:ext uri="{FF2B5EF4-FFF2-40B4-BE49-F238E27FC236}">
                    <a16:creationId xmlns:a16="http://schemas.microsoft.com/office/drawing/2014/main" id="{687E9DEA-9621-2579-8ABE-B1F1D42ECD25}"/>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Elipse 34">
                <a:extLst>
                  <a:ext uri="{FF2B5EF4-FFF2-40B4-BE49-F238E27FC236}">
                    <a16:creationId xmlns:a16="http://schemas.microsoft.com/office/drawing/2014/main" id="{3E5D492D-8E29-1CA9-ECBB-D1927A463A49}"/>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33" name="Imagen 32">
              <a:extLst>
                <a:ext uri="{FF2B5EF4-FFF2-40B4-BE49-F238E27FC236}">
                  <a16:creationId xmlns:a16="http://schemas.microsoft.com/office/drawing/2014/main" id="{1137AB6A-71FA-C087-906C-19B393C63313}"/>
                </a:ext>
              </a:extLst>
            </p:cNvPr>
            <p:cNvPicPr>
              <a:picLocks noChangeAspect="1"/>
            </p:cNvPicPr>
            <p:nvPr/>
          </p:nvPicPr>
          <p:blipFill>
            <a:blip r:embed="rId5"/>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4176425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28B84-CF0E-CE69-124C-6D731E4EF3D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6745629-4421-0AE0-B7AA-19980ADFBA00}"/>
              </a:ext>
            </a:extLst>
          </p:cNvPr>
          <p:cNvSpPr>
            <a:spLocks noGrp="1"/>
          </p:cNvSpPr>
          <p:nvPr>
            <p:ph type="title"/>
          </p:nvPr>
        </p:nvSpPr>
        <p:spPr>
          <a:xfrm>
            <a:off x="1" y="781036"/>
            <a:ext cx="5210116" cy="657377"/>
          </a:xfrm>
        </p:spPr>
        <p:txBody>
          <a:bodyPr/>
          <a:lstStyle/>
          <a:p>
            <a:r>
              <a:rPr lang="en-US" sz="3600" noProof="0" dirty="0">
                <a:solidFill>
                  <a:schemeClr val="bg1"/>
                </a:solidFill>
                <a:latin typeface="Ancizar Sans Black" panose="020B0A02040300000003" pitchFamily="34" charset="0"/>
              </a:rPr>
              <a:t>Zachary’s  Karate Club</a:t>
            </a:r>
          </a:p>
        </p:txBody>
      </p:sp>
      <p:sp>
        <p:nvSpPr>
          <p:cNvPr id="2" name="Marcador de número de diapositiva 1">
            <a:extLst>
              <a:ext uri="{FF2B5EF4-FFF2-40B4-BE49-F238E27FC236}">
                <a16:creationId xmlns:a16="http://schemas.microsoft.com/office/drawing/2014/main" id="{8DEEFA33-B7F0-D704-EFE7-8132720CF51B}"/>
              </a:ext>
            </a:extLst>
          </p:cNvPr>
          <p:cNvSpPr>
            <a:spLocks noGrp="1"/>
          </p:cNvSpPr>
          <p:nvPr>
            <p:ph type="sldNum" idx="12"/>
          </p:nvPr>
        </p:nvSpPr>
        <p:spPr/>
        <p:txBody>
          <a:bodyPr/>
          <a:lstStyle/>
          <a:p>
            <a:fld id="{2BD88AD7-A676-4214-86CE-92C0CE3D14DC}" type="slidenum">
              <a:rPr lang="en-US" noProof="0" smtClean="0"/>
              <a:t>37</a:t>
            </a:fld>
            <a:endParaRPr lang="en-US" noProof="0" dirty="0"/>
          </a:p>
        </p:txBody>
      </p:sp>
      <p:sp>
        <p:nvSpPr>
          <p:cNvPr id="6" name="Marcador de texto 5">
            <a:extLst>
              <a:ext uri="{FF2B5EF4-FFF2-40B4-BE49-F238E27FC236}">
                <a16:creationId xmlns:a16="http://schemas.microsoft.com/office/drawing/2014/main" id="{55B7520E-6FA5-38E0-7EAB-FB5A8C993C0B}"/>
              </a:ext>
            </a:extLst>
          </p:cNvPr>
          <p:cNvSpPr>
            <a:spLocks noGrp="1"/>
          </p:cNvSpPr>
          <p:nvPr>
            <p:ph type="body" sz="quarter" idx="11"/>
          </p:nvPr>
        </p:nvSpPr>
        <p:spPr/>
        <p:txBody>
          <a:bodyPr/>
          <a:lstStyle/>
          <a:p>
            <a:pPr marL="0" indent="0">
              <a:buNone/>
            </a:pPr>
            <a:r>
              <a:rPr lang="en-US" noProof="0" dirty="0"/>
              <a:t>Reference: Zachary, W. (1976). Social Network Model of Relationships in the Karate Club. </a:t>
            </a:r>
          </a:p>
        </p:txBody>
      </p:sp>
      <p:sp>
        <p:nvSpPr>
          <p:cNvPr id="7" name="CuadroTexto 6">
            <a:extLst>
              <a:ext uri="{FF2B5EF4-FFF2-40B4-BE49-F238E27FC236}">
                <a16:creationId xmlns:a16="http://schemas.microsoft.com/office/drawing/2014/main" id="{0A6C66F4-EFEE-829C-7189-96E0073A7040}"/>
              </a:ext>
            </a:extLst>
          </p:cNvPr>
          <p:cNvSpPr txBox="1"/>
          <p:nvPr/>
        </p:nvSpPr>
        <p:spPr>
          <a:xfrm>
            <a:off x="994725" y="1824302"/>
            <a:ext cx="4513552" cy="3785652"/>
          </a:xfrm>
          <a:prstGeom prst="rect">
            <a:avLst/>
          </a:prstGeom>
          <a:noFill/>
        </p:spPr>
        <p:txBody>
          <a:bodyPr wrap="square" rtlCol="0">
            <a:spAutoFit/>
          </a:bodyPr>
          <a:lstStyle/>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The network captures 34 members of a karate club, documenting links between pairs of members who interacted outside the club.</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During the study a conflict arose between the administrator "John A" and instructor "Mr. Hi“, which led to the split of the club into two.</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Half of the members formed a new club around Mr. Hi; members from the other part found a new instructor or gave up karate.</a:t>
            </a:r>
          </a:p>
        </p:txBody>
      </p:sp>
      <p:pic>
        <p:nvPicPr>
          <p:cNvPr id="8" name="Imagen 7">
            <a:extLst>
              <a:ext uri="{FF2B5EF4-FFF2-40B4-BE49-F238E27FC236}">
                <a16:creationId xmlns:a16="http://schemas.microsoft.com/office/drawing/2014/main" id="{C96D2632-C3C8-786A-2F2D-1C123B76F3F1}"/>
              </a:ext>
            </a:extLst>
          </p:cNvPr>
          <p:cNvPicPr>
            <a:picLocks noChangeAspect="1"/>
          </p:cNvPicPr>
          <p:nvPr/>
        </p:nvPicPr>
        <p:blipFill>
          <a:blip r:embed="rId2"/>
          <a:stretch>
            <a:fillRect/>
          </a:stretch>
        </p:blipFill>
        <p:spPr>
          <a:xfrm>
            <a:off x="6683725" y="1672019"/>
            <a:ext cx="4150683" cy="3910957"/>
          </a:xfrm>
          <a:prstGeom prst="rect">
            <a:avLst/>
          </a:prstGeom>
        </p:spPr>
      </p:pic>
    </p:spTree>
    <p:extLst>
      <p:ext uri="{BB962C8B-B14F-4D97-AF65-F5344CB8AC3E}">
        <p14:creationId xmlns:p14="http://schemas.microsoft.com/office/powerpoint/2010/main" val="3529886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0A1CC-CECC-D7B1-4B59-109B744CC94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496E7A5-AEEB-22C6-15A9-BB735C661D20}"/>
              </a:ext>
            </a:extLst>
          </p:cNvPr>
          <p:cNvSpPr>
            <a:spLocks noGrp="1"/>
          </p:cNvSpPr>
          <p:nvPr>
            <p:ph type="title"/>
          </p:nvPr>
        </p:nvSpPr>
        <p:spPr>
          <a:xfrm>
            <a:off x="1" y="781036"/>
            <a:ext cx="5210116" cy="657377"/>
          </a:xfrm>
        </p:spPr>
        <p:txBody>
          <a:bodyPr/>
          <a:lstStyle/>
          <a:p>
            <a:r>
              <a:rPr lang="en-US" sz="3600" noProof="0" dirty="0">
                <a:solidFill>
                  <a:schemeClr val="bg1"/>
                </a:solidFill>
                <a:latin typeface="Ancizar Sans Black" panose="020B0A02040300000003" pitchFamily="34" charset="0"/>
              </a:rPr>
              <a:t>Zachary’s  Karate Club</a:t>
            </a:r>
          </a:p>
        </p:txBody>
      </p:sp>
      <p:sp>
        <p:nvSpPr>
          <p:cNvPr id="2" name="Marcador de número de diapositiva 1">
            <a:extLst>
              <a:ext uri="{FF2B5EF4-FFF2-40B4-BE49-F238E27FC236}">
                <a16:creationId xmlns:a16="http://schemas.microsoft.com/office/drawing/2014/main" id="{687720C3-DA27-4B87-B4E9-EAAD29556356}"/>
              </a:ext>
            </a:extLst>
          </p:cNvPr>
          <p:cNvSpPr>
            <a:spLocks noGrp="1"/>
          </p:cNvSpPr>
          <p:nvPr>
            <p:ph type="sldNum" idx="12"/>
          </p:nvPr>
        </p:nvSpPr>
        <p:spPr/>
        <p:txBody>
          <a:bodyPr/>
          <a:lstStyle/>
          <a:p>
            <a:fld id="{2BD88AD7-A676-4214-86CE-92C0CE3D14DC}" type="slidenum">
              <a:rPr lang="en-US" noProof="0" smtClean="0"/>
              <a:t>38</a:t>
            </a:fld>
            <a:endParaRPr lang="en-US" noProof="0" dirty="0"/>
          </a:p>
        </p:txBody>
      </p:sp>
      <p:sp>
        <p:nvSpPr>
          <p:cNvPr id="6" name="Marcador de texto 5">
            <a:extLst>
              <a:ext uri="{FF2B5EF4-FFF2-40B4-BE49-F238E27FC236}">
                <a16:creationId xmlns:a16="http://schemas.microsoft.com/office/drawing/2014/main" id="{21D2C374-35D0-37D3-A875-33387A558CBC}"/>
              </a:ext>
            </a:extLst>
          </p:cNvPr>
          <p:cNvSpPr>
            <a:spLocks noGrp="1"/>
          </p:cNvSpPr>
          <p:nvPr>
            <p:ph type="body" sz="quarter" idx="11"/>
          </p:nvPr>
        </p:nvSpPr>
        <p:spPr>
          <a:xfrm>
            <a:off x="722574" y="5867315"/>
            <a:ext cx="10004100" cy="419297"/>
          </a:xfrm>
        </p:spPr>
        <p:txBody>
          <a:bodyPr/>
          <a:lstStyle/>
          <a:p>
            <a:pPr marL="0" indent="0">
              <a:buNone/>
            </a:pPr>
            <a:r>
              <a:rPr lang="en-US" noProof="0" dirty="0"/>
              <a:t>Reference: 1. Michael, J. H. (1997). Labor dispute reconciliation in a forest products manufacturing facility. Forest Products Journal, 47(11-12), 41-45.  2. Journal of Anthropological Research, Vol. 33, No. 4 (Winter, 1977), pp. 452-473. Published by: University of New Mexico. </a:t>
            </a:r>
          </a:p>
        </p:txBody>
      </p:sp>
      <p:sp>
        <p:nvSpPr>
          <p:cNvPr id="3" name="CuadroTexto 2">
            <a:extLst>
              <a:ext uri="{FF2B5EF4-FFF2-40B4-BE49-F238E27FC236}">
                <a16:creationId xmlns:a16="http://schemas.microsoft.com/office/drawing/2014/main" id="{F1FB1883-A95B-AD2D-8735-BDFF51FBB26C}"/>
              </a:ext>
            </a:extLst>
          </p:cNvPr>
          <p:cNvSpPr txBox="1"/>
          <p:nvPr/>
        </p:nvSpPr>
        <p:spPr>
          <a:xfrm>
            <a:off x="994725" y="1678301"/>
            <a:ext cx="9968732" cy="707886"/>
          </a:xfrm>
          <a:prstGeom prst="rect">
            <a:avLst/>
          </a:prstGeom>
          <a:noFill/>
        </p:spPr>
        <p:txBody>
          <a:bodyPr wrap="square" rtlCol="0">
            <a:spAutoFit/>
          </a:bodyPr>
          <a:lstStyle/>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Based on collected data Zachary </a:t>
            </a:r>
            <a:r>
              <a:rPr lang="en-US" sz="2000" b="1" noProof="0" dirty="0">
                <a:solidFill>
                  <a:srgbClr val="F7AC3B"/>
                </a:solidFill>
                <a:latin typeface="Ancizar Sans" panose="020B0602040300000003" pitchFamily="34" charset="0"/>
              </a:rPr>
              <a:t>correctly assigned </a:t>
            </a:r>
            <a:r>
              <a:rPr lang="en-US" sz="2000" noProof="0" dirty="0">
                <a:solidFill>
                  <a:srgbClr val="342956"/>
                </a:solidFill>
                <a:latin typeface="Ancizar Sans" panose="020B0602040300000003" pitchFamily="34" charset="0"/>
              </a:rPr>
              <a:t>all but one member of the club to the groups they actually joined after the split.</a:t>
            </a:r>
          </a:p>
        </p:txBody>
      </p:sp>
      <p:pic>
        <p:nvPicPr>
          <p:cNvPr id="4" name="Imagen 3">
            <a:extLst>
              <a:ext uri="{FF2B5EF4-FFF2-40B4-BE49-F238E27FC236}">
                <a16:creationId xmlns:a16="http://schemas.microsoft.com/office/drawing/2014/main" id="{14D389C9-8FED-38D6-A502-7E940A3438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6906" y="1998872"/>
            <a:ext cx="3561315" cy="2955257"/>
          </a:xfrm>
          <a:prstGeom prst="rect">
            <a:avLst/>
          </a:prstGeom>
        </p:spPr>
      </p:pic>
      <p:pic>
        <p:nvPicPr>
          <p:cNvPr id="9" name="Imagen 8">
            <a:extLst>
              <a:ext uri="{FF2B5EF4-FFF2-40B4-BE49-F238E27FC236}">
                <a16:creationId xmlns:a16="http://schemas.microsoft.com/office/drawing/2014/main" id="{E62D54F0-BBAF-B3DC-A2FE-58E32D12854E}"/>
              </a:ext>
            </a:extLst>
          </p:cNvPr>
          <p:cNvPicPr>
            <a:picLocks noChangeAspect="1"/>
          </p:cNvPicPr>
          <p:nvPr/>
        </p:nvPicPr>
        <p:blipFill>
          <a:blip r:embed="rId3"/>
          <a:stretch>
            <a:fillRect/>
          </a:stretch>
        </p:blipFill>
        <p:spPr>
          <a:xfrm>
            <a:off x="1385510" y="2684608"/>
            <a:ext cx="4362147" cy="2539707"/>
          </a:xfrm>
          <a:prstGeom prst="rect">
            <a:avLst/>
          </a:prstGeom>
        </p:spPr>
      </p:pic>
      <p:grpSp>
        <p:nvGrpSpPr>
          <p:cNvPr id="18" name="Grupo 17">
            <a:extLst>
              <a:ext uri="{FF2B5EF4-FFF2-40B4-BE49-F238E27FC236}">
                <a16:creationId xmlns:a16="http://schemas.microsoft.com/office/drawing/2014/main" id="{BF283C42-7DFD-ED0A-32EE-1A8AF26E55E8}"/>
              </a:ext>
            </a:extLst>
          </p:cNvPr>
          <p:cNvGrpSpPr/>
          <p:nvPr/>
        </p:nvGrpSpPr>
        <p:grpSpPr>
          <a:xfrm>
            <a:off x="8538072" y="5112606"/>
            <a:ext cx="2188602" cy="569977"/>
            <a:chOff x="854776" y="5133392"/>
            <a:chExt cx="2188602" cy="569977"/>
          </a:xfrm>
        </p:grpSpPr>
        <p:sp>
          <p:nvSpPr>
            <p:cNvPr id="19" name="Google Shape;458;p10">
              <a:extLst>
                <a:ext uri="{FF2B5EF4-FFF2-40B4-BE49-F238E27FC236}">
                  <a16:creationId xmlns:a16="http://schemas.microsoft.com/office/drawing/2014/main" id="{A0071D66-91AE-FC45-F250-8E5E035F2A9F}"/>
                </a:ext>
              </a:extLst>
            </p:cNvPr>
            <p:cNvSpPr/>
            <p:nvPr/>
          </p:nvSpPr>
          <p:spPr>
            <a:xfrm>
              <a:off x="854776" y="5133392"/>
              <a:ext cx="2188602"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4"/>
                </a:rPr>
                <a:t>Link to Model</a:t>
              </a:r>
              <a:endParaRPr lang="en-US" noProof="0" dirty="0">
                <a:solidFill>
                  <a:srgbClr val="342956"/>
                </a:solidFill>
                <a:latin typeface="Ancizar Sans" panose="020B0602040300000003" pitchFamily="34" charset="0"/>
              </a:endParaRPr>
            </a:p>
          </p:txBody>
        </p:sp>
        <p:grpSp>
          <p:nvGrpSpPr>
            <p:cNvPr id="20" name="Grupo 19">
              <a:extLst>
                <a:ext uri="{FF2B5EF4-FFF2-40B4-BE49-F238E27FC236}">
                  <a16:creationId xmlns:a16="http://schemas.microsoft.com/office/drawing/2014/main" id="{921E0630-9B18-0CB8-1988-0EF2A5AF21DA}"/>
                </a:ext>
              </a:extLst>
            </p:cNvPr>
            <p:cNvGrpSpPr/>
            <p:nvPr/>
          </p:nvGrpSpPr>
          <p:grpSpPr>
            <a:xfrm>
              <a:off x="1010563" y="5245101"/>
              <a:ext cx="305849" cy="332321"/>
              <a:chOff x="1024049" y="5286245"/>
              <a:chExt cx="332321" cy="332321"/>
            </a:xfrm>
          </p:grpSpPr>
          <p:sp>
            <p:nvSpPr>
              <p:cNvPr id="22" name="Elipse 21">
                <a:extLst>
                  <a:ext uri="{FF2B5EF4-FFF2-40B4-BE49-F238E27FC236}">
                    <a16:creationId xmlns:a16="http://schemas.microsoft.com/office/drawing/2014/main" id="{9EE8B881-1B1F-7417-8296-CEA6619DC41C}"/>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Elipse 22">
                <a:extLst>
                  <a:ext uri="{FF2B5EF4-FFF2-40B4-BE49-F238E27FC236}">
                    <a16:creationId xmlns:a16="http://schemas.microsoft.com/office/drawing/2014/main" id="{93509D46-D5D9-995D-3562-C918A9FB24B6}"/>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21" name="Imagen 20">
              <a:extLst>
                <a:ext uri="{FF2B5EF4-FFF2-40B4-BE49-F238E27FC236}">
                  <a16:creationId xmlns:a16="http://schemas.microsoft.com/office/drawing/2014/main" id="{D010781D-AA99-BC26-169B-C8FCFCCDEE5D}"/>
                </a:ext>
              </a:extLst>
            </p:cNvPr>
            <p:cNvPicPr>
              <a:picLocks noChangeAspect="1"/>
            </p:cNvPicPr>
            <p:nvPr/>
          </p:nvPicPr>
          <p:blipFill>
            <a:blip r:embed="rId5"/>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3747157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65FBF-355A-BCEE-2E83-C24090DF8D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AB45AD-3705-AF53-61CC-FD4A824E3677}"/>
              </a:ext>
            </a:extLst>
          </p:cNvPr>
          <p:cNvSpPr>
            <a:spLocks noGrp="1"/>
          </p:cNvSpPr>
          <p:nvPr>
            <p:ph type="title"/>
          </p:nvPr>
        </p:nvSpPr>
        <p:spPr/>
        <p:txBody>
          <a:bodyPr/>
          <a:lstStyle/>
          <a:p>
            <a:r>
              <a:rPr lang="en-US" noProof="0" dirty="0"/>
              <a:t>Organizational Networks</a:t>
            </a:r>
          </a:p>
        </p:txBody>
      </p:sp>
      <p:sp>
        <p:nvSpPr>
          <p:cNvPr id="3" name="Subtítulo 2">
            <a:extLst>
              <a:ext uri="{FF2B5EF4-FFF2-40B4-BE49-F238E27FC236}">
                <a16:creationId xmlns:a16="http://schemas.microsoft.com/office/drawing/2014/main" id="{DEF4CA7A-AC7F-ED38-6AB7-FE92D429F2DA}"/>
              </a:ext>
            </a:extLst>
          </p:cNvPr>
          <p:cNvSpPr>
            <a:spLocks noGrp="1"/>
          </p:cNvSpPr>
          <p:nvPr>
            <p:ph type="subTitle" idx="1"/>
          </p:nvPr>
        </p:nvSpPr>
        <p:spPr/>
        <p:txBody>
          <a:bodyPr/>
          <a:lstStyle/>
          <a:p>
            <a:r>
              <a:rPr lang="en-US" noProof="0" dirty="0"/>
              <a:t>4</a:t>
            </a:r>
          </a:p>
        </p:txBody>
      </p:sp>
    </p:spTree>
    <p:extLst>
      <p:ext uri="{BB962C8B-B14F-4D97-AF65-F5344CB8AC3E}">
        <p14:creationId xmlns:p14="http://schemas.microsoft.com/office/powerpoint/2010/main" val="411126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54281-2245-92EC-22FF-DADEF7459B96}"/>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4719E7BE-4C45-2949-5458-C3690A596824}"/>
              </a:ext>
            </a:extLst>
          </p:cNvPr>
          <p:cNvSpPr>
            <a:spLocks noGrp="1"/>
          </p:cNvSpPr>
          <p:nvPr>
            <p:ph type="title"/>
          </p:nvPr>
        </p:nvSpPr>
        <p:spPr/>
        <p:txBody>
          <a:bodyPr/>
          <a:lstStyle/>
          <a:p>
            <a:r>
              <a:rPr lang="en-US" noProof="0" dirty="0"/>
              <a:t>Introduction to Network Analysis</a:t>
            </a:r>
          </a:p>
        </p:txBody>
      </p:sp>
      <p:sp>
        <p:nvSpPr>
          <p:cNvPr id="11" name="Subtítulo 2">
            <a:extLst>
              <a:ext uri="{FF2B5EF4-FFF2-40B4-BE49-F238E27FC236}">
                <a16:creationId xmlns:a16="http://schemas.microsoft.com/office/drawing/2014/main" id="{5FA81765-8B6F-64F7-9A73-73A8CE47EBF9}"/>
              </a:ext>
            </a:extLst>
          </p:cNvPr>
          <p:cNvSpPr>
            <a:spLocks noGrp="1"/>
          </p:cNvSpPr>
          <p:nvPr>
            <p:ph type="subTitle" idx="1"/>
          </p:nvPr>
        </p:nvSpPr>
        <p:spPr>
          <a:xfrm>
            <a:off x="4412786" y="2527082"/>
            <a:ext cx="6975628" cy="472594"/>
          </a:xfrm>
        </p:spPr>
        <p:txBody>
          <a:bodyPr/>
          <a:lstStyle/>
          <a:p>
            <a:r>
              <a:rPr lang="en-US" sz="2800" i="1" noProof="0" dirty="0">
                <a:latin typeface="+mn-lt"/>
              </a:rPr>
              <a:t>Unit 1</a:t>
            </a:r>
          </a:p>
          <a:p>
            <a:endParaRPr lang="en-US" sz="2800" i="1" noProof="0" dirty="0">
              <a:latin typeface="+mn-lt"/>
            </a:endParaRPr>
          </a:p>
        </p:txBody>
      </p:sp>
      <p:pic>
        <p:nvPicPr>
          <p:cNvPr id="12" name="Imagen 11" descr="Reloj redondo de manecillas&#10;&#10;El contenido generado por IA puede ser incorrecto.">
            <a:extLst>
              <a:ext uri="{FF2B5EF4-FFF2-40B4-BE49-F238E27FC236}">
                <a16:creationId xmlns:a16="http://schemas.microsoft.com/office/drawing/2014/main" id="{F93E2427-B990-AE20-50D3-953F7164A201}"/>
              </a:ext>
            </a:extLst>
          </p:cNvPr>
          <p:cNvPicPr>
            <a:picLocks noChangeAspect="1"/>
          </p:cNvPicPr>
          <p:nvPr/>
        </p:nvPicPr>
        <p:blipFill>
          <a:blip r:embed="rId2">
            <a:extLst>
              <a:ext uri="{28A0092B-C50C-407E-A947-70E740481C1C}">
                <a14:useLocalDpi xmlns:a14="http://schemas.microsoft.com/office/drawing/2010/main" val="0"/>
              </a:ext>
            </a:extLst>
          </a:blip>
          <a:srcRect l="16326" b="8371"/>
          <a:stretch/>
        </p:blipFill>
        <p:spPr>
          <a:xfrm>
            <a:off x="1" y="2527081"/>
            <a:ext cx="2643582" cy="4330919"/>
          </a:xfrm>
          <a:prstGeom prst="rect">
            <a:avLst/>
          </a:prstGeom>
        </p:spPr>
      </p:pic>
    </p:spTree>
    <p:extLst>
      <p:ext uri="{BB962C8B-B14F-4D97-AF65-F5344CB8AC3E}">
        <p14:creationId xmlns:p14="http://schemas.microsoft.com/office/powerpoint/2010/main" val="418730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4ADA4-A78D-CBC7-05C1-68F643B9458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6E30915-8385-73CE-4CC8-6B48A93CFBAF}"/>
              </a:ext>
            </a:extLst>
          </p:cNvPr>
          <p:cNvSpPr>
            <a:spLocks noGrp="1"/>
          </p:cNvSpPr>
          <p:nvPr>
            <p:ph type="title"/>
          </p:nvPr>
        </p:nvSpPr>
        <p:spPr>
          <a:xfrm>
            <a:off x="1" y="781036"/>
            <a:ext cx="2021304" cy="657377"/>
          </a:xfrm>
        </p:spPr>
        <p:txBody>
          <a:bodyPr/>
          <a:lstStyle/>
          <a:p>
            <a:r>
              <a:rPr lang="en-US" sz="3600" noProof="0" dirty="0">
                <a:solidFill>
                  <a:schemeClr val="bg1"/>
                </a:solidFill>
                <a:latin typeface="Ancizar Sans Black" panose="020B0A02040300000003" pitchFamily="34" charset="0"/>
              </a:rPr>
              <a:t>Strike</a:t>
            </a:r>
          </a:p>
        </p:txBody>
      </p:sp>
      <p:sp>
        <p:nvSpPr>
          <p:cNvPr id="2" name="Marcador de número de diapositiva 1">
            <a:extLst>
              <a:ext uri="{FF2B5EF4-FFF2-40B4-BE49-F238E27FC236}">
                <a16:creationId xmlns:a16="http://schemas.microsoft.com/office/drawing/2014/main" id="{98CBA199-FE89-07F4-76A4-F4F2127BC143}"/>
              </a:ext>
            </a:extLst>
          </p:cNvPr>
          <p:cNvSpPr>
            <a:spLocks noGrp="1"/>
          </p:cNvSpPr>
          <p:nvPr>
            <p:ph type="sldNum" idx="12"/>
          </p:nvPr>
        </p:nvSpPr>
        <p:spPr/>
        <p:txBody>
          <a:bodyPr/>
          <a:lstStyle/>
          <a:p>
            <a:fld id="{2BD88AD7-A676-4214-86CE-92C0CE3D14DC}" type="slidenum">
              <a:rPr lang="en-US" noProof="0" smtClean="0"/>
              <a:t>40</a:t>
            </a:fld>
            <a:endParaRPr lang="en-US" noProof="0" dirty="0"/>
          </a:p>
        </p:txBody>
      </p:sp>
      <p:sp>
        <p:nvSpPr>
          <p:cNvPr id="6" name="Marcador de texto 5">
            <a:extLst>
              <a:ext uri="{FF2B5EF4-FFF2-40B4-BE49-F238E27FC236}">
                <a16:creationId xmlns:a16="http://schemas.microsoft.com/office/drawing/2014/main" id="{962B6FC5-323F-F938-E399-63C1B8A76564}"/>
              </a:ext>
            </a:extLst>
          </p:cNvPr>
          <p:cNvSpPr>
            <a:spLocks noGrp="1"/>
          </p:cNvSpPr>
          <p:nvPr>
            <p:ph type="body" sz="quarter" idx="11"/>
          </p:nvPr>
        </p:nvSpPr>
        <p:spPr/>
        <p:txBody>
          <a:bodyPr/>
          <a:lstStyle/>
          <a:p>
            <a:pPr marL="0" indent="0">
              <a:buNone/>
            </a:pPr>
            <a:r>
              <a:rPr lang="en-US" noProof="0" dirty="0"/>
              <a:t>Reference: Judd, M. (1997). Labor dispute reconciliation in a forest products manufacturing facility. Forest Products Journal. </a:t>
            </a:r>
          </a:p>
        </p:txBody>
      </p:sp>
      <p:sp>
        <p:nvSpPr>
          <p:cNvPr id="7" name="CuadroTexto 6">
            <a:extLst>
              <a:ext uri="{FF2B5EF4-FFF2-40B4-BE49-F238E27FC236}">
                <a16:creationId xmlns:a16="http://schemas.microsoft.com/office/drawing/2014/main" id="{4CF04128-6828-7E78-44BC-CA9EE8D396A0}"/>
              </a:ext>
            </a:extLst>
          </p:cNvPr>
          <p:cNvSpPr txBox="1"/>
          <p:nvPr/>
        </p:nvSpPr>
        <p:spPr>
          <a:xfrm>
            <a:off x="841148" y="2045572"/>
            <a:ext cx="4513552" cy="3170099"/>
          </a:xfrm>
          <a:prstGeom prst="rect">
            <a:avLst/>
          </a:prstGeom>
          <a:noFill/>
        </p:spPr>
        <p:txBody>
          <a:bodyPr wrap="square" rtlCol="0">
            <a:spAutoFit/>
          </a:bodyPr>
          <a:lstStyle/>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A small wood-processing firm in which management proposed a new </a:t>
            </a:r>
            <a:r>
              <a:rPr lang="en-US" sz="2000" b="1" noProof="0" dirty="0">
                <a:solidFill>
                  <a:srgbClr val="F7AC3B"/>
                </a:solidFill>
                <a:latin typeface="Ancizar Sans" panose="020B0602040300000003" pitchFamily="34" charset="0"/>
              </a:rPr>
              <a:t>compensation package</a:t>
            </a:r>
            <a:r>
              <a:rPr lang="en-US" sz="2000" noProof="0" dirty="0">
                <a:solidFill>
                  <a:srgbClr val="342956"/>
                </a:solidFill>
                <a:latin typeface="Ancizar Sans" panose="020B0602040300000003" pitchFamily="34" charset="0"/>
              </a:rPr>
              <a:t>.</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This led to a </a:t>
            </a:r>
            <a:r>
              <a:rPr lang="en-US" sz="2000" b="1" noProof="0" dirty="0">
                <a:solidFill>
                  <a:srgbClr val="F7AC3B"/>
                </a:solidFill>
                <a:latin typeface="Ancizar Sans" panose="020B0602040300000003" pitchFamily="34" charset="0"/>
              </a:rPr>
              <a:t>strike</a:t>
            </a:r>
            <a:r>
              <a:rPr lang="en-US" sz="2000" noProof="0" dirty="0">
                <a:solidFill>
                  <a:srgbClr val="342956"/>
                </a:solidFill>
                <a:latin typeface="Ancizar Sans" panose="020B0602040300000003" pitchFamily="34" charset="0"/>
              </a:rPr>
              <a:t>, letting management believe that the communication to the workers had been far from optimal</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They decided to have the social network analyzed, the workers were asked to indicate how often and with whom they discussed the strike</a:t>
            </a:r>
          </a:p>
        </p:txBody>
      </p:sp>
      <p:sp>
        <p:nvSpPr>
          <p:cNvPr id="8" name="Google Shape;83;p1">
            <a:extLst>
              <a:ext uri="{FF2B5EF4-FFF2-40B4-BE49-F238E27FC236}">
                <a16:creationId xmlns:a16="http://schemas.microsoft.com/office/drawing/2014/main" id="{2FC753EE-1D66-BA00-3D46-2721D94277F9}"/>
              </a:ext>
            </a:extLst>
          </p:cNvPr>
          <p:cNvSpPr txBox="1"/>
          <p:nvPr/>
        </p:nvSpPr>
        <p:spPr>
          <a:xfrm>
            <a:off x="5776303" y="1716253"/>
            <a:ext cx="4492861" cy="1309323"/>
          </a:xfrm>
          <a:prstGeom prst="rect">
            <a:avLst/>
          </a:prstGeom>
          <a:noFill/>
          <a:ln>
            <a:noFill/>
          </a:ln>
        </p:spPr>
        <p:txBody>
          <a:bodyPr spcFirstLastPara="1" wrap="square" lIns="0" tIns="16500" rIns="0" bIns="0" anchor="t" anchorCtr="0">
            <a:spAutoFit/>
          </a:bodyPr>
          <a:lstStyle/>
          <a:p>
            <a:r>
              <a:rPr lang="en-US" sz="2800" b="1" noProof="0" dirty="0">
                <a:solidFill>
                  <a:srgbClr val="342956"/>
                </a:solidFill>
                <a:latin typeface="Ancizar Sans" panose="020B0602040300000003" pitchFamily="34" charset="0"/>
              </a:rPr>
              <a:t>The importance of informal</a:t>
            </a:r>
          </a:p>
          <a:p>
            <a:r>
              <a:rPr lang="en-US" sz="2800" b="1" noProof="0" dirty="0">
                <a:solidFill>
                  <a:srgbClr val="342956"/>
                </a:solidFill>
                <a:latin typeface="Ancizar Sans" panose="020B0602040300000003" pitchFamily="34" charset="0"/>
              </a:rPr>
              <a:t>communication structures </a:t>
            </a:r>
          </a:p>
          <a:p>
            <a:r>
              <a:rPr lang="en-US" sz="2800" b="1" noProof="0" dirty="0">
                <a:solidFill>
                  <a:srgbClr val="342956"/>
                </a:solidFill>
                <a:latin typeface="Ancizar Sans" panose="020B0602040300000003" pitchFamily="34" charset="0"/>
              </a:rPr>
              <a:t>within a firm</a:t>
            </a:r>
          </a:p>
        </p:txBody>
      </p:sp>
      <p:pic>
        <p:nvPicPr>
          <p:cNvPr id="18" name="Imagen 17">
            <a:extLst>
              <a:ext uri="{FF2B5EF4-FFF2-40B4-BE49-F238E27FC236}">
                <a16:creationId xmlns:a16="http://schemas.microsoft.com/office/drawing/2014/main" id="{525723AF-5B88-B16E-1746-A64CB655EAED}"/>
              </a:ext>
            </a:extLst>
          </p:cNvPr>
          <p:cNvPicPr>
            <a:picLocks noChangeAspect="1"/>
          </p:cNvPicPr>
          <p:nvPr/>
        </p:nvPicPr>
        <p:blipFill>
          <a:blip r:embed="rId2"/>
          <a:stretch>
            <a:fillRect/>
          </a:stretch>
        </p:blipFill>
        <p:spPr>
          <a:xfrm>
            <a:off x="5698485" y="3186882"/>
            <a:ext cx="5617028" cy="2026694"/>
          </a:xfrm>
          <a:prstGeom prst="rect">
            <a:avLst/>
          </a:prstGeom>
        </p:spPr>
      </p:pic>
    </p:spTree>
    <p:extLst>
      <p:ext uri="{BB962C8B-B14F-4D97-AF65-F5344CB8AC3E}">
        <p14:creationId xmlns:p14="http://schemas.microsoft.com/office/powerpoint/2010/main" val="364451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F61A-2656-E3D0-AA2B-F98E291D93B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0DC0285-E508-5072-3A3E-4D423F5FAA56}"/>
              </a:ext>
            </a:extLst>
          </p:cNvPr>
          <p:cNvSpPr>
            <a:spLocks noGrp="1"/>
          </p:cNvSpPr>
          <p:nvPr>
            <p:ph type="title"/>
          </p:nvPr>
        </p:nvSpPr>
        <p:spPr>
          <a:xfrm>
            <a:off x="1" y="781036"/>
            <a:ext cx="2021304" cy="657377"/>
          </a:xfrm>
        </p:spPr>
        <p:txBody>
          <a:bodyPr/>
          <a:lstStyle/>
          <a:p>
            <a:r>
              <a:rPr lang="en-US" sz="3600" noProof="0" dirty="0">
                <a:solidFill>
                  <a:schemeClr val="bg1"/>
                </a:solidFill>
                <a:latin typeface="Ancizar Sans Black" panose="020B0A02040300000003" pitchFamily="34" charset="0"/>
              </a:rPr>
              <a:t>Strike</a:t>
            </a:r>
          </a:p>
        </p:txBody>
      </p:sp>
      <p:sp>
        <p:nvSpPr>
          <p:cNvPr id="2" name="Marcador de número de diapositiva 1">
            <a:extLst>
              <a:ext uri="{FF2B5EF4-FFF2-40B4-BE49-F238E27FC236}">
                <a16:creationId xmlns:a16="http://schemas.microsoft.com/office/drawing/2014/main" id="{A9D97679-8AEA-F539-CD1D-82F5F5988474}"/>
              </a:ext>
            </a:extLst>
          </p:cNvPr>
          <p:cNvSpPr>
            <a:spLocks noGrp="1"/>
          </p:cNvSpPr>
          <p:nvPr>
            <p:ph type="sldNum" idx="12"/>
          </p:nvPr>
        </p:nvSpPr>
        <p:spPr/>
        <p:txBody>
          <a:bodyPr/>
          <a:lstStyle/>
          <a:p>
            <a:fld id="{2BD88AD7-A676-4214-86CE-92C0CE3D14DC}" type="slidenum">
              <a:rPr lang="en-US" noProof="0" smtClean="0"/>
              <a:t>41</a:t>
            </a:fld>
            <a:endParaRPr lang="en-US" noProof="0" dirty="0"/>
          </a:p>
        </p:txBody>
      </p:sp>
      <p:sp>
        <p:nvSpPr>
          <p:cNvPr id="6" name="Marcador de texto 5">
            <a:extLst>
              <a:ext uri="{FF2B5EF4-FFF2-40B4-BE49-F238E27FC236}">
                <a16:creationId xmlns:a16="http://schemas.microsoft.com/office/drawing/2014/main" id="{FD0B7D3F-7E11-83F6-C0A9-170BA056D1EA}"/>
              </a:ext>
            </a:extLst>
          </p:cNvPr>
          <p:cNvSpPr>
            <a:spLocks noGrp="1"/>
          </p:cNvSpPr>
          <p:nvPr>
            <p:ph type="body" sz="quarter" idx="11"/>
          </p:nvPr>
        </p:nvSpPr>
        <p:spPr>
          <a:xfrm>
            <a:off x="722574" y="5809050"/>
            <a:ext cx="10004100" cy="449777"/>
          </a:xfrm>
        </p:spPr>
        <p:txBody>
          <a:bodyPr/>
          <a:lstStyle/>
          <a:p>
            <a:pPr marL="0" indent="0">
              <a:buNone/>
            </a:pPr>
            <a:r>
              <a:rPr lang="en-US" noProof="0" dirty="0"/>
              <a:t>Reference: </a:t>
            </a:r>
            <a:r>
              <a:rPr lang="en-US" noProof="0" dirty="0" err="1"/>
              <a:t>Nooy</a:t>
            </a:r>
            <a:r>
              <a:rPr lang="en-US" noProof="0" dirty="0"/>
              <a:t>, W., </a:t>
            </a:r>
            <a:r>
              <a:rPr lang="en-US" noProof="0" dirty="0" err="1"/>
              <a:t>Mrvar</a:t>
            </a:r>
            <a:r>
              <a:rPr lang="en-US" noProof="0" dirty="0"/>
              <a:t>, A., &amp; </a:t>
            </a:r>
            <a:r>
              <a:rPr lang="en-US" noProof="0" dirty="0" err="1"/>
              <a:t>Batagelj</a:t>
            </a:r>
            <a:r>
              <a:rPr lang="en-US" noProof="0" dirty="0"/>
              <a:t>, V. (2018). </a:t>
            </a:r>
            <a:r>
              <a:rPr lang="en-US" i="1" noProof="0" dirty="0"/>
              <a:t>Exploratory Social Network Analysis with </a:t>
            </a:r>
            <a:r>
              <a:rPr lang="en-US" i="1" noProof="0" dirty="0" err="1"/>
              <a:t>Pajek</a:t>
            </a:r>
            <a:r>
              <a:rPr lang="en-US" i="1" noProof="0" dirty="0"/>
              <a:t>: Revised and Expanded Edition for Updated Software </a:t>
            </a:r>
            <a:r>
              <a:rPr lang="en-US" noProof="0" dirty="0"/>
              <a:t>(3rd ed.). Cambridge: Cambridge University Press.</a:t>
            </a:r>
          </a:p>
        </p:txBody>
      </p:sp>
      <p:pic>
        <p:nvPicPr>
          <p:cNvPr id="3" name="Imagen 2">
            <a:extLst>
              <a:ext uri="{FF2B5EF4-FFF2-40B4-BE49-F238E27FC236}">
                <a16:creationId xmlns:a16="http://schemas.microsoft.com/office/drawing/2014/main" id="{A9F14EFC-3C28-0CB5-F33C-293C5AC4E35C}"/>
              </a:ext>
            </a:extLst>
          </p:cNvPr>
          <p:cNvPicPr>
            <a:picLocks noChangeAspect="1"/>
          </p:cNvPicPr>
          <p:nvPr/>
        </p:nvPicPr>
        <p:blipFill>
          <a:blip r:embed="rId2"/>
          <a:stretch>
            <a:fillRect/>
          </a:stretch>
        </p:blipFill>
        <p:spPr>
          <a:xfrm>
            <a:off x="3695600" y="1251234"/>
            <a:ext cx="7031074" cy="4355532"/>
          </a:xfrm>
          <a:prstGeom prst="rect">
            <a:avLst/>
          </a:prstGeom>
        </p:spPr>
      </p:pic>
      <p:grpSp>
        <p:nvGrpSpPr>
          <p:cNvPr id="15" name="Grupo 14">
            <a:extLst>
              <a:ext uri="{FF2B5EF4-FFF2-40B4-BE49-F238E27FC236}">
                <a16:creationId xmlns:a16="http://schemas.microsoft.com/office/drawing/2014/main" id="{4C568F83-9ADF-8AF6-58CA-C42758ACC2F8}"/>
              </a:ext>
            </a:extLst>
          </p:cNvPr>
          <p:cNvGrpSpPr/>
          <p:nvPr/>
        </p:nvGrpSpPr>
        <p:grpSpPr>
          <a:xfrm>
            <a:off x="1010653" y="2090474"/>
            <a:ext cx="2188602" cy="569977"/>
            <a:chOff x="854776" y="5133392"/>
            <a:chExt cx="2188602" cy="569977"/>
          </a:xfrm>
        </p:grpSpPr>
        <p:sp>
          <p:nvSpPr>
            <p:cNvPr id="16" name="Google Shape;458;p10">
              <a:extLst>
                <a:ext uri="{FF2B5EF4-FFF2-40B4-BE49-F238E27FC236}">
                  <a16:creationId xmlns:a16="http://schemas.microsoft.com/office/drawing/2014/main" id="{A854A781-F784-2D43-5002-F5330F56E786}"/>
                </a:ext>
              </a:extLst>
            </p:cNvPr>
            <p:cNvSpPr/>
            <p:nvPr/>
          </p:nvSpPr>
          <p:spPr>
            <a:xfrm>
              <a:off x="854776" y="5133392"/>
              <a:ext cx="2188602"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3"/>
                </a:rPr>
                <a:t>Link to Model</a:t>
              </a:r>
              <a:endParaRPr lang="en-US" noProof="0" dirty="0">
                <a:solidFill>
                  <a:srgbClr val="342956"/>
                </a:solidFill>
                <a:latin typeface="Ancizar Sans" panose="020B0602040300000003" pitchFamily="34" charset="0"/>
              </a:endParaRPr>
            </a:p>
          </p:txBody>
        </p:sp>
        <p:grpSp>
          <p:nvGrpSpPr>
            <p:cNvPr id="17" name="Grupo 16">
              <a:extLst>
                <a:ext uri="{FF2B5EF4-FFF2-40B4-BE49-F238E27FC236}">
                  <a16:creationId xmlns:a16="http://schemas.microsoft.com/office/drawing/2014/main" id="{2C14066D-1404-6A74-4F24-1859083E008D}"/>
                </a:ext>
              </a:extLst>
            </p:cNvPr>
            <p:cNvGrpSpPr/>
            <p:nvPr/>
          </p:nvGrpSpPr>
          <p:grpSpPr>
            <a:xfrm>
              <a:off x="1010563" y="5245101"/>
              <a:ext cx="305849" cy="332321"/>
              <a:chOff x="1024049" y="5286245"/>
              <a:chExt cx="332321" cy="332321"/>
            </a:xfrm>
          </p:grpSpPr>
          <p:sp>
            <p:nvSpPr>
              <p:cNvPr id="20" name="Elipse 19">
                <a:extLst>
                  <a:ext uri="{FF2B5EF4-FFF2-40B4-BE49-F238E27FC236}">
                    <a16:creationId xmlns:a16="http://schemas.microsoft.com/office/drawing/2014/main" id="{798D08B5-5A31-27CF-77C3-A349DA00C619}"/>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Elipse 20">
                <a:extLst>
                  <a:ext uri="{FF2B5EF4-FFF2-40B4-BE49-F238E27FC236}">
                    <a16:creationId xmlns:a16="http://schemas.microsoft.com/office/drawing/2014/main" id="{E8600C21-BC88-6CAA-EB7E-F347E42DEDC3}"/>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9" name="Imagen 18">
              <a:extLst>
                <a:ext uri="{FF2B5EF4-FFF2-40B4-BE49-F238E27FC236}">
                  <a16:creationId xmlns:a16="http://schemas.microsoft.com/office/drawing/2014/main" id="{BCEE9135-D2C8-486D-0E5E-6D2975895837}"/>
                </a:ext>
              </a:extLst>
            </p:cNvPr>
            <p:cNvPicPr>
              <a:picLocks noChangeAspect="1"/>
            </p:cNvPicPr>
            <p:nvPr/>
          </p:nvPicPr>
          <p:blipFill>
            <a:blip r:embed="rId4"/>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3015873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81595-71C2-C4D3-43E4-953BDBE2C0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CD6353-E46B-7DD2-4457-F52D204D9CD2}"/>
              </a:ext>
            </a:extLst>
          </p:cNvPr>
          <p:cNvSpPr>
            <a:spLocks noGrp="1"/>
          </p:cNvSpPr>
          <p:nvPr>
            <p:ph type="title"/>
          </p:nvPr>
        </p:nvSpPr>
        <p:spPr/>
        <p:txBody>
          <a:bodyPr/>
          <a:lstStyle/>
          <a:p>
            <a:r>
              <a:rPr lang="en-US" noProof="0" dirty="0"/>
              <a:t>Political Networks</a:t>
            </a:r>
          </a:p>
        </p:txBody>
      </p:sp>
      <p:sp>
        <p:nvSpPr>
          <p:cNvPr id="3" name="Subtítulo 2">
            <a:extLst>
              <a:ext uri="{FF2B5EF4-FFF2-40B4-BE49-F238E27FC236}">
                <a16:creationId xmlns:a16="http://schemas.microsoft.com/office/drawing/2014/main" id="{C4BA79FD-EF37-8A8C-0799-17B4938D53DA}"/>
              </a:ext>
            </a:extLst>
          </p:cNvPr>
          <p:cNvSpPr>
            <a:spLocks noGrp="1"/>
          </p:cNvSpPr>
          <p:nvPr>
            <p:ph type="subTitle" idx="1"/>
          </p:nvPr>
        </p:nvSpPr>
        <p:spPr/>
        <p:txBody>
          <a:bodyPr/>
          <a:lstStyle/>
          <a:p>
            <a:r>
              <a:rPr lang="en-US" noProof="0" dirty="0"/>
              <a:t>5</a:t>
            </a:r>
          </a:p>
        </p:txBody>
      </p:sp>
    </p:spTree>
    <p:extLst>
      <p:ext uri="{BB962C8B-B14F-4D97-AF65-F5344CB8AC3E}">
        <p14:creationId xmlns:p14="http://schemas.microsoft.com/office/powerpoint/2010/main" val="2475181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9280-9007-3C79-EA7E-AA6442E30D50}"/>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7B765AE-5FC8-6A01-10C4-48713A4249F7}"/>
              </a:ext>
            </a:extLst>
          </p:cNvPr>
          <p:cNvSpPr>
            <a:spLocks noGrp="1"/>
          </p:cNvSpPr>
          <p:nvPr>
            <p:ph type="title"/>
          </p:nvPr>
        </p:nvSpPr>
        <p:spPr>
          <a:xfrm>
            <a:off x="1" y="781036"/>
            <a:ext cx="4443662" cy="657377"/>
          </a:xfrm>
        </p:spPr>
        <p:txBody>
          <a:bodyPr/>
          <a:lstStyle/>
          <a:p>
            <a:br>
              <a:rPr lang="en-US" sz="3600" noProof="0" dirty="0">
                <a:solidFill>
                  <a:schemeClr val="bg1"/>
                </a:solidFill>
                <a:latin typeface="Ancizar Sans Black" panose="020B0A02040300000003" pitchFamily="34" charset="0"/>
              </a:rPr>
            </a:br>
            <a:r>
              <a:rPr lang="en-US" sz="3600" noProof="0" dirty="0">
                <a:solidFill>
                  <a:schemeClr val="bg1"/>
                </a:solidFill>
                <a:latin typeface="Ancizar Sans Black" panose="020B0A02040300000003" pitchFamily="34" charset="0"/>
              </a:rPr>
              <a:t>Political Networks</a:t>
            </a:r>
            <a:br>
              <a:rPr lang="en-US" sz="3600" noProof="0" dirty="0">
                <a:solidFill>
                  <a:schemeClr val="bg1"/>
                </a:solidFill>
                <a:latin typeface="Ancizar Sans Black" panose="020B0A02040300000003" pitchFamily="34" charset="0"/>
              </a:rPr>
            </a:br>
            <a:endParaRPr lang="en-US" sz="3600" noProof="0" dirty="0">
              <a:solidFill>
                <a:schemeClr val="bg1"/>
              </a:solidFill>
              <a:latin typeface="Ancizar Sans Black" panose="020B0A02040300000003" pitchFamily="34" charset="0"/>
            </a:endParaRPr>
          </a:p>
        </p:txBody>
      </p:sp>
      <p:sp>
        <p:nvSpPr>
          <p:cNvPr id="2" name="Marcador de número de diapositiva 1">
            <a:extLst>
              <a:ext uri="{FF2B5EF4-FFF2-40B4-BE49-F238E27FC236}">
                <a16:creationId xmlns:a16="http://schemas.microsoft.com/office/drawing/2014/main" id="{5C62B2A3-639D-74C2-BAE1-740E4506829D}"/>
              </a:ext>
            </a:extLst>
          </p:cNvPr>
          <p:cNvSpPr>
            <a:spLocks noGrp="1"/>
          </p:cNvSpPr>
          <p:nvPr>
            <p:ph type="sldNum" idx="12"/>
          </p:nvPr>
        </p:nvSpPr>
        <p:spPr/>
        <p:txBody>
          <a:bodyPr/>
          <a:lstStyle/>
          <a:p>
            <a:fld id="{2BD88AD7-A676-4214-86CE-92C0CE3D14DC}" type="slidenum">
              <a:rPr lang="en-US" noProof="0" smtClean="0"/>
              <a:t>43</a:t>
            </a:fld>
            <a:endParaRPr lang="en-US" noProof="0" dirty="0"/>
          </a:p>
        </p:txBody>
      </p:sp>
      <p:sp>
        <p:nvSpPr>
          <p:cNvPr id="6" name="Marcador de texto 5">
            <a:extLst>
              <a:ext uri="{FF2B5EF4-FFF2-40B4-BE49-F238E27FC236}">
                <a16:creationId xmlns:a16="http://schemas.microsoft.com/office/drawing/2014/main" id="{618B1364-70AF-A3F2-EA8C-8DC29C86795D}"/>
              </a:ext>
            </a:extLst>
          </p:cNvPr>
          <p:cNvSpPr>
            <a:spLocks noGrp="1"/>
          </p:cNvSpPr>
          <p:nvPr>
            <p:ph type="body" sz="quarter" idx="11"/>
          </p:nvPr>
        </p:nvSpPr>
        <p:spPr/>
        <p:txBody>
          <a:bodyPr/>
          <a:lstStyle/>
          <a:p>
            <a:pPr marL="0" indent="0">
              <a:buNone/>
            </a:pPr>
            <a:r>
              <a:rPr lang="en-US" noProof="0" dirty="0"/>
              <a:t>Reference: 1. Photo of Lada Adamic. </a:t>
            </a:r>
            <a:r>
              <a:rPr lang="en-US" noProof="0" dirty="0" err="1"/>
              <a:t>Ladamic</a:t>
            </a:r>
            <a:r>
              <a:rPr lang="en-US" noProof="0" dirty="0"/>
              <a:t>. 2. Adamic, L., Glance, N. (2005). The political blogosphere and the 2004 U.S. Election: Divided they blog. </a:t>
            </a:r>
          </a:p>
        </p:txBody>
      </p:sp>
      <p:sp>
        <p:nvSpPr>
          <p:cNvPr id="19" name="Google Shape;83;p1">
            <a:extLst>
              <a:ext uri="{FF2B5EF4-FFF2-40B4-BE49-F238E27FC236}">
                <a16:creationId xmlns:a16="http://schemas.microsoft.com/office/drawing/2014/main" id="{3246D7CF-13C0-D71E-3405-8E7CF4DA3F79}"/>
              </a:ext>
            </a:extLst>
          </p:cNvPr>
          <p:cNvSpPr txBox="1"/>
          <p:nvPr/>
        </p:nvSpPr>
        <p:spPr>
          <a:xfrm>
            <a:off x="1454779" y="3918183"/>
            <a:ext cx="2933915" cy="632214"/>
          </a:xfrm>
          <a:prstGeom prst="rect">
            <a:avLst/>
          </a:prstGeom>
          <a:noFill/>
          <a:ln>
            <a:noFill/>
          </a:ln>
        </p:spPr>
        <p:txBody>
          <a:bodyPr spcFirstLastPara="1" wrap="square" lIns="0" tIns="16500" rIns="0" bIns="0" anchor="t" anchorCtr="0">
            <a:spAutoFit/>
          </a:bodyPr>
          <a:lstStyle/>
          <a:p>
            <a:r>
              <a:rPr lang="en-US" sz="4000" b="1" noProof="0" dirty="0">
                <a:solidFill>
                  <a:srgbClr val="342956"/>
                </a:solidFill>
                <a:latin typeface="Ancizar Sans" panose="020B0602040300000003" pitchFamily="34" charset="0"/>
              </a:rPr>
              <a:t>Lada Adamic</a:t>
            </a:r>
          </a:p>
        </p:txBody>
      </p:sp>
      <p:sp>
        <p:nvSpPr>
          <p:cNvPr id="21" name="CuadroTexto 20">
            <a:extLst>
              <a:ext uri="{FF2B5EF4-FFF2-40B4-BE49-F238E27FC236}">
                <a16:creationId xmlns:a16="http://schemas.microsoft.com/office/drawing/2014/main" id="{EC1C443E-1E6F-7080-9D42-7D3262C108A7}"/>
              </a:ext>
            </a:extLst>
          </p:cNvPr>
          <p:cNvSpPr txBox="1"/>
          <p:nvPr/>
        </p:nvSpPr>
        <p:spPr>
          <a:xfrm>
            <a:off x="1364754" y="4447141"/>
            <a:ext cx="4193311" cy="369332"/>
          </a:xfrm>
          <a:prstGeom prst="rect">
            <a:avLst/>
          </a:prstGeom>
          <a:noFill/>
        </p:spPr>
        <p:txBody>
          <a:bodyPr wrap="square" rtlCol="0">
            <a:spAutoFit/>
          </a:bodyPr>
          <a:lstStyle/>
          <a:p>
            <a:r>
              <a:rPr lang="en-US" noProof="0" dirty="0">
                <a:solidFill>
                  <a:srgbClr val="342956"/>
                </a:solidFill>
                <a:latin typeface="Ancizar Sans" panose="020B0602040300000003" pitchFamily="34" charset="0"/>
              </a:rPr>
              <a:t>Computational Social Scientist at Facebook</a:t>
            </a:r>
          </a:p>
        </p:txBody>
      </p:sp>
      <p:pic>
        <p:nvPicPr>
          <p:cNvPr id="22" name="Imagen 21">
            <a:extLst>
              <a:ext uri="{FF2B5EF4-FFF2-40B4-BE49-F238E27FC236}">
                <a16:creationId xmlns:a16="http://schemas.microsoft.com/office/drawing/2014/main" id="{3D84B576-ADA3-DEF6-05E1-BB577DD67304}"/>
              </a:ext>
            </a:extLst>
          </p:cNvPr>
          <p:cNvPicPr>
            <a:picLocks noChangeAspect="1"/>
          </p:cNvPicPr>
          <p:nvPr/>
        </p:nvPicPr>
        <p:blipFill rotWithShape="1">
          <a:blip r:embed="rId2"/>
          <a:srcRect t="8585" r="4009"/>
          <a:stretch/>
        </p:blipFill>
        <p:spPr>
          <a:xfrm>
            <a:off x="5810487" y="1474743"/>
            <a:ext cx="4916187" cy="3298569"/>
          </a:xfrm>
          <a:prstGeom prst="rect">
            <a:avLst/>
          </a:prstGeom>
        </p:spPr>
      </p:pic>
      <p:grpSp>
        <p:nvGrpSpPr>
          <p:cNvPr id="31" name="Grupo 30">
            <a:extLst>
              <a:ext uri="{FF2B5EF4-FFF2-40B4-BE49-F238E27FC236}">
                <a16:creationId xmlns:a16="http://schemas.microsoft.com/office/drawing/2014/main" id="{EC447EA5-1078-3E69-3DB4-7819B467E9E4}"/>
              </a:ext>
            </a:extLst>
          </p:cNvPr>
          <p:cNvGrpSpPr/>
          <p:nvPr/>
        </p:nvGrpSpPr>
        <p:grpSpPr>
          <a:xfrm>
            <a:off x="1463325" y="5069610"/>
            <a:ext cx="2867239" cy="569977"/>
            <a:chOff x="854775" y="5133392"/>
            <a:chExt cx="2867239" cy="569977"/>
          </a:xfrm>
        </p:grpSpPr>
        <p:sp>
          <p:nvSpPr>
            <p:cNvPr id="32" name="Google Shape;458;p10">
              <a:extLst>
                <a:ext uri="{FF2B5EF4-FFF2-40B4-BE49-F238E27FC236}">
                  <a16:creationId xmlns:a16="http://schemas.microsoft.com/office/drawing/2014/main" id="{72E2AEE0-41F3-D59D-E9FC-4F4DD1A25C71}"/>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3"/>
                </a:rPr>
                <a:t>Link Gephi </a:t>
              </a:r>
              <a:r>
                <a:rPr lang="en-US" noProof="0" dirty="0" err="1">
                  <a:solidFill>
                    <a:srgbClr val="342956"/>
                  </a:solidFill>
                  <a:latin typeface="Ancizar Sans" panose="020B0602040300000003" pitchFamily="34" charset="0"/>
                  <a:hlinkClick r:id="rId3"/>
                </a:rPr>
                <a:t>BlogModel</a:t>
              </a:r>
              <a:endParaRPr lang="en-US" noProof="0" dirty="0">
                <a:solidFill>
                  <a:srgbClr val="342956"/>
                </a:solidFill>
                <a:latin typeface="Ancizar Sans" panose="020B0602040300000003" pitchFamily="34" charset="0"/>
              </a:endParaRPr>
            </a:p>
          </p:txBody>
        </p:sp>
        <p:grpSp>
          <p:nvGrpSpPr>
            <p:cNvPr id="33" name="Grupo 32">
              <a:extLst>
                <a:ext uri="{FF2B5EF4-FFF2-40B4-BE49-F238E27FC236}">
                  <a16:creationId xmlns:a16="http://schemas.microsoft.com/office/drawing/2014/main" id="{C0AC0314-0E8F-E22E-CD01-346458CCE240}"/>
                </a:ext>
              </a:extLst>
            </p:cNvPr>
            <p:cNvGrpSpPr/>
            <p:nvPr/>
          </p:nvGrpSpPr>
          <p:grpSpPr>
            <a:xfrm>
              <a:off x="1010563" y="5245101"/>
              <a:ext cx="305849" cy="332321"/>
              <a:chOff x="1024049" y="5286245"/>
              <a:chExt cx="332321" cy="332321"/>
            </a:xfrm>
          </p:grpSpPr>
          <p:sp>
            <p:nvSpPr>
              <p:cNvPr id="35" name="Elipse 34">
                <a:extLst>
                  <a:ext uri="{FF2B5EF4-FFF2-40B4-BE49-F238E27FC236}">
                    <a16:creationId xmlns:a16="http://schemas.microsoft.com/office/drawing/2014/main" id="{90D467AC-D50D-8B94-C6B5-23CDA9F9E3E5}"/>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Elipse 35">
                <a:extLst>
                  <a:ext uri="{FF2B5EF4-FFF2-40B4-BE49-F238E27FC236}">
                    <a16:creationId xmlns:a16="http://schemas.microsoft.com/office/drawing/2014/main" id="{8F113459-43A0-D65A-C50D-A267B0A52C5D}"/>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34" name="Imagen 33">
              <a:extLst>
                <a:ext uri="{FF2B5EF4-FFF2-40B4-BE49-F238E27FC236}">
                  <a16:creationId xmlns:a16="http://schemas.microsoft.com/office/drawing/2014/main" id="{0DCB7434-252D-8F23-6465-AC07E3390734}"/>
                </a:ext>
              </a:extLst>
            </p:cNvPr>
            <p:cNvPicPr>
              <a:picLocks noChangeAspect="1"/>
            </p:cNvPicPr>
            <p:nvPr/>
          </p:nvPicPr>
          <p:blipFill>
            <a:blip r:embed="rId4"/>
            <a:stretch>
              <a:fillRect/>
            </a:stretch>
          </p:blipFill>
          <p:spPr>
            <a:xfrm>
              <a:off x="1074380" y="5323138"/>
              <a:ext cx="180004" cy="180004"/>
            </a:xfrm>
            <a:prstGeom prst="rect">
              <a:avLst/>
            </a:prstGeom>
          </p:spPr>
        </p:pic>
      </p:grpSp>
      <p:grpSp>
        <p:nvGrpSpPr>
          <p:cNvPr id="37" name="Grupo 36">
            <a:extLst>
              <a:ext uri="{FF2B5EF4-FFF2-40B4-BE49-F238E27FC236}">
                <a16:creationId xmlns:a16="http://schemas.microsoft.com/office/drawing/2014/main" id="{00904D7A-3B9C-9382-C521-31DBC00B1D72}"/>
              </a:ext>
            </a:extLst>
          </p:cNvPr>
          <p:cNvGrpSpPr/>
          <p:nvPr/>
        </p:nvGrpSpPr>
        <p:grpSpPr>
          <a:xfrm>
            <a:off x="7051708" y="5077179"/>
            <a:ext cx="3582014" cy="569977"/>
            <a:chOff x="7733750" y="1961553"/>
            <a:chExt cx="3582014" cy="569977"/>
          </a:xfrm>
        </p:grpSpPr>
        <p:sp>
          <p:nvSpPr>
            <p:cNvPr id="38" name="Google Shape;458;p10">
              <a:extLst>
                <a:ext uri="{FF2B5EF4-FFF2-40B4-BE49-F238E27FC236}">
                  <a16:creationId xmlns:a16="http://schemas.microsoft.com/office/drawing/2014/main" id="{CEC939C5-31B3-CFE4-3A02-45AB063F89BD}"/>
                </a:ext>
              </a:extLst>
            </p:cNvPr>
            <p:cNvSpPr/>
            <p:nvPr/>
          </p:nvSpPr>
          <p:spPr>
            <a:xfrm>
              <a:off x="7733750" y="1961553"/>
              <a:ext cx="3582014"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5"/>
                </a:rPr>
                <a:t>Video Network Analysis (1:12) </a:t>
              </a:r>
              <a:endParaRPr lang="en-US" noProof="0" dirty="0">
                <a:solidFill>
                  <a:srgbClr val="342956"/>
                </a:solidFill>
                <a:latin typeface="Ancizar Sans" panose="020B0602040300000003" pitchFamily="34" charset="0"/>
              </a:endParaRPr>
            </a:p>
          </p:txBody>
        </p:sp>
        <p:grpSp>
          <p:nvGrpSpPr>
            <p:cNvPr id="39" name="Grupo 38">
              <a:extLst>
                <a:ext uri="{FF2B5EF4-FFF2-40B4-BE49-F238E27FC236}">
                  <a16:creationId xmlns:a16="http://schemas.microsoft.com/office/drawing/2014/main" id="{5344BF80-EA87-0000-DDC9-EEFDAB88577F}"/>
                </a:ext>
              </a:extLst>
            </p:cNvPr>
            <p:cNvGrpSpPr/>
            <p:nvPr/>
          </p:nvGrpSpPr>
          <p:grpSpPr>
            <a:xfrm>
              <a:off x="7903022" y="2073262"/>
              <a:ext cx="332321" cy="332321"/>
              <a:chOff x="1024049" y="5286245"/>
              <a:chExt cx="332321" cy="332321"/>
            </a:xfrm>
          </p:grpSpPr>
          <p:grpSp>
            <p:nvGrpSpPr>
              <p:cNvPr id="40" name="Grupo 39">
                <a:extLst>
                  <a:ext uri="{FF2B5EF4-FFF2-40B4-BE49-F238E27FC236}">
                    <a16:creationId xmlns:a16="http://schemas.microsoft.com/office/drawing/2014/main" id="{4C307BFF-FB61-C67F-F2AE-FDB88A6B9C39}"/>
                  </a:ext>
                </a:extLst>
              </p:cNvPr>
              <p:cNvGrpSpPr/>
              <p:nvPr/>
            </p:nvGrpSpPr>
            <p:grpSpPr>
              <a:xfrm>
                <a:off x="1024049" y="5286245"/>
                <a:ext cx="332321" cy="332321"/>
                <a:chOff x="1024049" y="5286245"/>
                <a:chExt cx="332321" cy="332321"/>
              </a:xfrm>
            </p:grpSpPr>
            <p:sp>
              <p:nvSpPr>
                <p:cNvPr id="42" name="Elipse 41">
                  <a:extLst>
                    <a:ext uri="{FF2B5EF4-FFF2-40B4-BE49-F238E27FC236}">
                      <a16:creationId xmlns:a16="http://schemas.microsoft.com/office/drawing/2014/main" id="{700A19D9-2363-F6B9-835C-617547F5F1D0}"/>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Elipse 42">
                  <a:extLst>
                    <a:ext uri="{FF2B5EF4-FFF2-40B4-BE49-F238E27FC236}">
                      <a16:creationId xmlns:a16="http://schemas.microsoft.com/office/drawing/2014/main" id="{3A422BFA-221C-CD09-BF64-399A4037D8DE}"/>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41" name="Imagen 17">
                <a:extLst>
                  <a:ext uri="{FF2B5EF4-FFF2-40B4-BE49-F238E27FC236}">
                    <a16:creationId xmlns:a16="http://schemas.microsoft.com/office/drawing/2014/main" id="{399DE84C-6DAD-478F-5C17-E7DDA8323E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40165" y="5378755"/>
                <a:ext cx="126891" cy="146413"/>
              </a:xfrm>
              <a:prstGeom prst="rect">
                <a:avLst/>
              </a:prstGeom>
            </p:spPr>
          </p:pic>
        </p:grpSp>
      </p:grpSp>
      <p:pic>
        <p:nvPicPr>
          <p:cNvPr id="2050" name="Picture 2" descr="MSM2019 - 10th International Workshop on Modeling Social Media: Mining,  Modeling and Learning from Social Media (MSM'2019)">
            <a:extLst>
              <a:ext uri="{FF2B5EF4-FFF2-40B4-BE49-F238E27FC236}">
                <a16:creationId xmlns:a16="http://schemas.microsoft.com/office/drawing/2014/main" id="{B511FC5D-7985-6EAC-7D6D-41F31BBB1D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140" t="1332" r="6888" b="23893"/>
          <a:stretch/>
        </p:blipFill>
        <p:spPr bwMode="auto">
          <a:xfrm>
            <a:off x="1494415" y="1605427"/>
            <a:ext cx="1966994" cy="226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2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DB38-725F-CC7A-BACE-2930B9E544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B7B19E-F3B1-A02C-A8B0-230A2C3AD7F2}"/>
              </a:ext>
            </a:extLst>
          </p:cNvPr>
          <p:cNvSpPr>
            <a:spLocks noGrp="1"/>
          </p:cNvSpPr>
          <p:nvPr>
            <p:ph type="title"/>
          </p:nvPr>
        </p:nvSpPr>
        <p:spPr/>
        <p:txBody>
          <a:bodyPr/>
          <a:lstStyle/>
          <a:p>
            <a:r>
              <a:rPr lang="en-US" noProof="0" dirty="0"/>
              <a:t>Communities</a:t>
            </a:r>
          </a:p>
        </p:txBody>
      </p:sp>
      <p:sp>
        <p:nvSpPr>
          <p:cNvPr id="3" name="Subtítulo 2">
            <a:extLst>
              <a:ext uri="{FF2B5EF4-FFF2-40B4-BE49-F238E27FC236}">
                <a16:creationId xmlns:a16="http://schemas.microsoft.com/office/drawing/2014/main" id="{AD93116C-208C-3F5D-36D1-356516DEB113}"/>
              </a:ext>
            </a:extLst>
          </p:cNvPr>
          <p:cNvSpPr>
            <a:spLocks noGrp="1"/>
          </p:cNvSpPr>
          <p:nvPr>
            <p:ph type="subTitle" idx="1"/>
          </p:nvPr>
        </p:nvSpPr>
        <p:spPr/>
        <p:txBody>
          <a:bodyPr/>
          <a:lstStyle/>
          <a:p>
            <a:r>
              <a:rPr lang="en-US" noProof="0" dirty="0"/>
              <a:t>6</a:t>
            </a:r>
          </a:p>
        </p:txBody>
      </p:sp>
    </p:spTree>
    <p:extLst>
      <p:ext uri="{BB962C8B-B14F-4D97-AF65-F5344CB8AC3E}">
        <p14:creationId xmlns:p14="http://schemas.microsoft.com/office/powerpoint/2010/main" val="1004851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7671-F22A-3E07-9485-5C7A8ED1AEB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958C37B-0087-101C-8F45-D6E236C3344C}"/>
              </a:ext>
            </a:extLst>
          </p:cNvPr>
          <p:cNvSpPr>
            <a:spLocks noGrp="1"/>
          </p:cNvSpPr>
          <p:nvPr>
            <p:ph type="title"/>
          </p:nvPr>
        </p:nvSpPr>
        <p:spPr>
          <a:xfrm>
            <a:off x="1" y="781036"/>
            <a:ext cx="2933915" cy="657377"/>
          </a:xfrm>
        </p:spPr>
        <p:txBody>
          <a:bodyPr/>
          <a:lstStyle/>
          <a:p>
            <a:r>
              <a:rPr lang="en-US" sz="3600" noProof="0" dirty="0">
                <a:solidFill>
                  <a:schemeClr val="bg1"/>
                </a:solidFill>
                <a:latin typeface="Ancizar Sans Black" panose="020B0A02040300000003" pitchFamily="34" charset="0"/>
              </a:rPr>
              <a:t>C. Elegans</a:t>
            </a:r>
          </a:p>
        </p:txBody>
      </p:sp>
      <p:sp>
        <p:nvSpPr>
          <p:cNvPr id="2" name="Marcador de número de diapositiva 1">
            <a:extLst>
              <a:ext uri="{FF2B5EF4-FFF2-40B4-BE49-F238E27FC236}">
                <a16:creationId xmlns:a16="http://schemas.microsoft.com/office/drawing/2014/main" id="{60EA5930-C26B-51AC-385E-B11E769B6448}"/>
              </a:ext>
            </a:extLst>
          </p:cNvPr>
          <p:cNvSpPr>
            <a:spLocks noGrp="1"/>
          </p:cNvSpPr>
          <p:nvPr>
            <p:ph type="sldNum" idx="12"/>
          </p:nvPr>
        </p:nvSpPr>
        <p:spPr/>
        <p:txBody>
          <a:bodyPr/>
          <a:lstStyle/>
          <a:p>
            <a:fld id="{2BD88AD7-A676-4214-86CE-92C0CE3D14DC}" type="slidenum">
              <a:rPr lang="en-US" noProof="0" smtClean="0"/>
              <a:t>45</a:t>
            </a:fld>
            <a:endParaRPr lang="en-US" noProof="0" dirty="0"/>
          </a:p>
        </p:txBody>
      </p:sp>
      <p:sp>
        <p:nvSpPr>
          <p:cNvPr id="6" name="Marcador de texto 5">
            <a:extLst>
              <a:ext uri="{FF2B5EF4-FFF2-40B4-BE49-F238E27FC236}">
                <a16:creationId xmlns:a16="http://schemas.microsoft.com/office/drawing/2014/main" id="{5F0C8F12-8DD4-8C6B-D2D1-87973BDBEF67}"/>
              </a:ext>
            </a:extLst>
          </p:cNvPr>
          <p:cNvSpPr>
            <a:spLocks noGrp="1"/>
          </p:cNvSpPr>
          <p:nvPr>
            <p:ph type="body" sz="quarter" idx="11"/>
          </p:nvPr>
        </p:nvSpPr>
        <p:spPr/>
        <p:txBody>
          <a:bodyPr/>
          <a:lstStyle/>
          <a:p>
            <a:pPr marL="0" indent="0">
              <a:buNone/>
            </a:pPr>
            <a:r>
              <a:rPr lang="en-US" noProof="0" dirty="0"/>
              <a:t>Reference: Chege. P., McColl. G. (2014). Caenorhabditis elegans: a model to investigate oxidative stress and metal </a:t>
            </a:r>
            <a:r>
              <a:rPr lang="en-US" noProof="0" dirty="0" err="1"/>
              <a:t>dyshomeostasis</a:t>
            </a:r>
            <a:r>
              <a:rPr lang="en-US" noProof="0" dirty="0"/>
              <a:t> in Parkinson's disease. Frontiers.</a:t>
            </a:r>
          </a:p>
        </p:txBody>
      </p:sp>
      <p:sp>
        <p:nvSpPr>
          <p:cNvPr id="3" name="CuadroTexto 2">
            <a:extLst>
              <a:ext uri="{FF2B5EF4-FFF2-40B4-BE49-F238E27FC236}">
                <a16:creationId xmlns:a16="http://schemas.microsoft.com/office/drawing/2014/main" id="{FE7AF988-458E-0D6B-D9C0-F7C4EABE9FB9}"/>
              </a:ext>
            </a:extLst>
          </p:cNvPr>
          <p:cNvSpPr txBox="1"/>
          <p:nvPr/>
        </p:nvSpPr>
        <p:spPr>
          <a:xfrm>
            <a:off x="841148" y="1949977"/>
            <a:ext cx="4513552" cy="3477875"/>
          </a:xfrm>
          <a:prstGeom prst="rect">
            <a:avLst/>
          </a:prstGeom>
          <a:noFill/>
        </p:spPr>
        <p:txBody>
          <a:bodyPr wrap="square" rtlCol="0">
            <a:spAutoFit/>
          </a:bodyPr>
          <a:lstStyle/>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Caenorhabditis elegans, often abbreviated as C. elegans, is a species of transparent nematode, commonly known as a round worm.</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C. elegans is extensively studied in biology and neuroscience due to its simple and well-understood anatomy.</a:t>
            </a:r>
          </a:p>
          <a:p>
            <a:pPr marL="342900" indent="-342900">
              <a:buClr>
                <a:srgbClr val="F7AC3B"/>
              </a:buClr>
              <a:buFont typeface="Arial" panose="020B0604020202020204" pitchFamily="34" charset="0"/>
              <a:buChar char="•"/>
            </a:pPr>
            <a:r>
              <a:rPr lang="en-US" sz="2000" noProof="0" dirty="0">
                <a:solidFill>
                  <a:srgbClr val="342956"/>
                </a:solidFill>
                <a:latin typeface="Ancizar Sans" panose="020B0602040300000003" pitchFamily="34" charset="0"/>
              </a:rPr>
              <a:t>Its relatively simple nervous system makes it an excellent model for studying basic principles of neural function and behavior.</a:t>
            </a:r>
          </a:p>
        </p:txBody>
      </p:sp>
      <p:pic>
        <p:nvPicPr>
          <p:cNvPr id="4" name="Picture 2" descr="An adult C. elegans hermaphrodite. The diagram shows the key anatomical...  | Download Scientific Diagram">
            <a:extLst>
              <a:ext uri="{FF2B5EF4-FFF2-40B4-BE49-F238E27FC236}">
                <a16:creationId xmlns:a16="http://schemas.microsoft.com/office/drawing/2014/main" id="{F601F614-314F-5E69-4709-BAD68AF97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475" y="1956619"/>
            <a:ext cx="5146763" cy="217980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o 13">
            <a:extLst>
              <a:ext uri="{FF2B5EF4-FFF2-40B4-BE49-F238E27FC236}">
                <a16:creationId xmlns:a16="http://schemas.microsoft.com/office/drawing/2014/main" id="{41EDD711-8D98-738E-4B9B-8F3DF90FAC2B}"/>
              </a:ext>
            </a:extLst>
          </p:cNvPr>
          <p:cNvGrpSpPr/>
          <p:nvPr/>
        </p:nvGrpSpPr>
        <p:grpSpPr>
          <a:xfrm>
            <a:off x="5883475" y="4758735"/>
            <a:ext cx="2867239" cy="569977"/>
            <a:chOff x="854775" y="5133392"/>
            <a:chExt cx="2867239" cy="569977"/>
          </a:xfrm>
        </p:grpSpPr>
        <p:sp>
          <p:nvSpPr>
            <p:cNvPr id="15" name="Google Shape;458;p10">
              <a:extLst>
                <a:ext uri="{FF2B5EF4-FFF2-40B4-BE49-F238E27FC236}">
                  <a16:creationId xmlns:a16="http://schemas.microsoft.com/office/drawing/2014/main" id="{9DA153B9-5761-CDF3-05E4-0E8DBD8C3F0F}"/>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3"/>
                </a:rPr>
                <a:t>Link Gephi </a:t>
              </a:r>
              <a:r>
                <a:rPr lang="en-US" noProof="0" dirty="0" err="1">
                  <a:solidFill>
                    <a:srgbClr val="342956"/>
                  </a:solidFill>
                  <a:latin typeface="Ancizar Sans" panose="020B0602040300000003" pitchFamily="34" charset="0"/>
                  <a:hlinkClick r:id="rId3"/>
                </a:rPr>
                <a:t>BlogModel</a:t>
              </a:r>
              <a:endParaRPr lang="en-US" noProof="0" dirty="0">
                <a:solidFill>
                  <a:srgbClr val="342956"/>
                </a:solidFill>
                <a:latin typeface="Ancizar Sans" panose="020B0602040300000003" pitchFamily="34" charset="0"/>
              </a:endParaRPr>
            </a:p>
          </p:txBody>
        </p:sp>
        <p:grpSp>
          <p:nvGrpSpPr>
            <p:cNvPr id="16" name="Grupo 15">
              <a:extLst>
                <a:ext uri="{FF2B5EF4-FFF2-40B4-BE49-F238E27FC236}">
                  <a16:creationId xmlns:a16="http://schemas.microsoft.com/office/drawing/2014/main" id="{91262196-663E-33B9-028E-869357344B58}"/>
                </a:ext>
              </a:extLst>
            </p:cNvPr>
            <p:cNvGrpSpPr/>
            <p:nvPr/>
          </p:nvGrpSpPr>
          <p:grpSpPr>
            <a:xfrm>
              <a:off x="1010563" y="5245101"/>
              <a:ext cx="305849" cy="332321"/>
              <a:chOff x="1024049" y="5286245"/>
              <a:chExt cx="332321" cy="332321"/>
            </a:xfrm>
          </p:grpSpPr>
          <p:sp>
            <p:nvSpPr>
              <p:cNvPr id="18" name="Elipse 17">
                <a:extLst>
                  <a:ext uri="{FF2B5EF4-FFF2-40B4-BE49-F238E27FC236}">
                    <a16:creationId xmlns:a16="http://schemas.microsoft.com/office/drawing/2014/main" id="{BDD5FEB9-27C1-63D7-32CE-ACEA26DBCA1C}"/>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Elipse 19">
                <a:extLst>
                  <a:ext uri="{FF2B5EF4-FFF2-40B4-BE49-F238E27FC236}">
                    <a16:creationId xmlns:a16="http://schemas.microsoft.com/office/drawing/2014/main" id="{E64F9275-9C07-416F-138A-FC627D94E2AB}"/>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7" name="Imagen 16">
              <a:extLst>
                <a:ext uri="{FF2B5EF4-FFF2-40B4-BE49-F238E27FC236}">
                  <a16:creationId xmlns:a16="http://schemas.microsoft.com/office/drawing/2014/main" id="{46461678-5346-F799-7432-0EA1AAB07528}"/>
                </a:ext>
              </a:extLst>
            </p:cNvPr>
            <p:cNvPicPr>
              <a:picLocks noChangeAspect="1"/>
            </p:cNvPicPr>
            <p:nvPr/>
          </p:nvPicPr>
          <p:blipFill>
            <a:blip r:embed="rId4"/>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511495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07671-F22A-3E07-9485-5C7A8ED1AEB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958C37B-0087-101C-8F45-D6E236C3344C}"/>
              </a:ext>
            </a:extLst>
          </p:cNvPr>
          <p:cNvSpPr>
            <a:spLocks noGrp="1"/>
          </p:cNvSpPr>
          <p:nvPr>
            <p:ph type="title"/>
          </p:nvPr>
        </p:nvSpPr>
        <p:spPr>
          <a:xfrm>
            <a:off x="1" y="781036"/>
            <a:ext cx="4681727" cy="657377"/>
          </a:xfrm>
        </p:spPr>
        <p:txBody>
          <a:bodyPr/>
          <a:lstStyle/>
          <a:p>
            <a:r>
              <a:rPr lang="en-US" sz="3600" noProof="0" dirty="0">
                <a:solidFill>
                  <a:schemeClr val="bg1"/>
                </a:solidFill>
                <a:latin typeface="Ancizar Sans Black" panose="020B0A02040300000003" pitchFamily="34" charset="0"/>
              </a:rPr>
              <a:t>Additional Networks</a:t>
            </a:r>
          </a:p>
        </p:txBody>
      </p:sp>
      <p:sp>
        <p:nvSpPr>
          <p:cNvPr id="2" name="Marcador de número de diapositiva 1">
            <a:extLst>
              <a:ext uri="{FF2B5EF4-FFF2-40B4-BE49-F238E27FC236}">
                <a16:creationId xmlns:a16="http://schemas.microsoft.com/office/drawing/2014/main" id="{60EA5930-C26B-51AC-385E-B11E769B6448}"/>
              </a:ext>
            </a:extLst>
          </p:cNvPr>
          <p:cNvSpPr>
            <a:spLocks noGrp="1"/>
          </p:cNvSpPr>
          <p:nvPr>
            <p:ph type="sldNum" idx="12"/>
          </p:nvPr>
        </p:nvSpPr>
        <p:spPr/>
        <p:txBody>
          <a:bodyPr/>
          <a:lstStyle/>
          <a:p>
            <a:fld id="{2BD88AD7-A676-4214-86CE-92C0CE3D14DC}" type="slidenum">
              <a:rPr lang="en-US" noProof="0" smtClean="0"/>
              <a:t>46</a:t>
            </a:fld>
            <a:endParaRPr lang="en-US" noProof="0" dirty="0"/>
          </a:p>
        </p:txBody>
      </p:sp>
      <p:grpSp>
        <p:nvGrpSpPr>
          <p:cNvPr id="25" name="Grupo 24">
            <a:extLst>
              <a:ext uri="{FF2B5EF4-FFF2-40B4-BE49-F238E27FC236}">
                <a16:creationId xmlns:a16="http://schemas.microsoft.com/office/drawing/2014/main" id="{8215F289-CAF4-41AB-94DA-784E9A7DE125}"/>
              </a:ext>
            </a:extLst>
          </p:cNvPr>
          <p:cNvGrpSpPr/>
          <p:nvPr/>
        </p:nvGrpSpPr>
        <p:grpSpPr>
          <a:xfrm>
            <a:off x="7086231" y="5018034"/>
            <a:ext cx="2867239" cy="569977"/>
            <a:chOff x="854775" y="5133392"/>
            <a:chExt cx="2867239" cy="569977"/>
          </a:xfrm>
        </p:grpSpPr>
        <p:sp>
          <p:nvSpPr>
            <p:cNvPr id="26" name="Google Shape;458;p10">
              <a:extLst>
                <a:ext uri="{FF2B5EF4-FFF2-40B4-BE49-F238E27FC236}">
                  <a16:creationId xmlns:a16="http://schemas.microsoft.com/office/drawing/2014/main" id="{2BF4BF84-D6D6-4CA3-AF42-5196C25BBD81}"/>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2"/>
                </a:rPr>
                <a:t>Protein </a:t>
              </a:r>
              <a:r>
                <a:rPr lang="en-US" noProof="0" dirty="0" err="1">
                  <a:solidFill>
                    <a:srgbClr val="342956"/>
                  </a:solidFill>
                  <a:latin typeface="Ancizar Sans" panose="020B0602040300000003" pitchFamily="34" charset="0"/>
                  <a:hlinkClick r:id="rId2"/>
                </a:rPr>
                <a:t>Protein</a:t>
              </a:r>
              <a:endParaRPr lang="en-US" noProof="0" dirty="0">
                <a:solidFill>
                  <a:srgbClr val="342956"/>
                </a:solidFill>
                <a:latin typeface="Ancizar Sans" panose="020B0602040300000003" pitchFamily="34" charset="0"/>
              </a:endParaRPr>
            </a:p>
          </p:txBody>
        </p:sp>
        <p:grpSp>
          <p:nvGrpSpPr>
            <p:cNvPr id="27" name="Grupo 26">
              <a:extLst>
                <a:ext uri="{FF2B5EF4-FFF2-40B4-BE49-F238E27FC236}">
                  <a16:creationId xmlns:a16="http://schemas.microsoft.com/office/drawing/2014/main" id="{A54D395C-CE61-4654-8AB2-2C64B2BED12C}"/>
                </a:ext>
              </a:extLst>
            </p:cNvPr>
            <p:cNvGrpSpPr/>
            <p:nvPr/>
          </p:nvGrpSpPr>
          <p:grpSpPr>
            <a:xfrm>
              <a:off x="1010563" y="5245101"/>
              <a:ext cx="305849" cy="332321"/>
              <a:chOff x="1024049" y="5286245"/>
              <a:chExt cx="332321" cy="332321"/>
            </a:xfrm>
          </p:grpSpPr>
          <p:sp>
            <p:nvSpPr>
              <p:cNvPr id="29" name="Elipse 28">
                <a:extLst>
                  <a:ext uri="{FF2B5EF4-FFF2-40B4-BE49-F238E27FC236}">
                    <a16:creationId xmlns:a16="http://schemas.microsoft.com/office/drawing/2014/main" id="{47C9284A-9756-4265-B58B-3C6CE25E2088}"/>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lipse 29">
                <a:extLst>
                  <a:ext uri="{FF2B5EF4-FFF2-40B4-BE49-F238E27FC236}">
                    <a16:creationId xmlns:a16="http://schemas.microsoft.com/office/drawing/2014/main" id="{7D2910E7-DA9D-4D95-8790-CF14693341CF}"/>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28" name="Imagen 27">
              <a:extLst>
                <a:ext uri="{FF2B5EF4-FFF2-40B4-BE49-F238E27FC236}">
                  <a16:creationId xmlns:a16="http://schemas.microsoft.com/office/drawing/2014/main" id="{BE5858C9-1137-4906-8F1D-231588F8CFB4}"/>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31" name="Grupo 30">
            <a:extLst>
              <a:ext uri="{FF2B5EF4-FFF2-40B4-BE49-F238E27FC236}">
                <a16:creationId xmlns:a16="http://schemas.microsoft.com/office/drawing/2014/main" id="{E0F30662-B0AF-4B52-9424-80CA1264802F}"/>
              </a:ext>
            </a:extLst>
          </p:cNvPr>
          <p:cNvGrpSpPr/>
          <p:nvPr/>
        </p:nvGrpSpPr>
        <p:grpSpPr>
          <a:xfrm>
            <a:off x="7067614" y="3807404"/>
            <a:ext cx="2867239" cy="569977"/>
            <a:chOff x="854775" y="5133392"/>
            <a:chExt cx="2867239" cy="569977"/>
          </a:xfrm>
        </p:grpSpPr>
        <p:sp>
          <p:nvSpPr>
            <p:cNvPr id="32" name="Google Shape;458;p10">
              <a:extLst>
                <a:ext uri="{FF2B5EF4-FFF2-40B4-BE49-F238E27FC236}">
                  <a16:creationId xmlns:a16="http://schemas.microsoft.com/office/drawing/2014/main" id="{5D80206F-8264-4B39-8B3C-7F0286B5BA81}"/>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4"/>
                </a:rPr>
                <a:t>Cora dataset</a:t>
              </a:r>
              <a:endParaRPr lang="en-US" noProof="0" dirty="0">
                <a:solidFill>
                  <a:srgbClr val="342956"/>
                </a:solidFill>
                <a:latin typeface="Ancizar Sans" panose="020B0602040300000003" pitchFamily="34" charset="0"/>
              </a:endParaRPr>
            </a:p>
          </p:txBody>
        </p:sp>
        <p:grpSp>
          <p:nvGrpSpPr>
            <p:cNvPr id="33" name="Grupo 32">
              <a:extLst>
                <a:ext uri="{FF2B5EF4-FFF2-40B4-BE49-F238E27FC236}">
                  <a16:creationId xmlns:a16="http://schemas.microsoft.com/office/drawing/2014/main" id="{AA8A66E2-D463-4712-9A9C-62059C0348AD}"/>
                </a:ext>
              </a:extLst>
            </p:cNvPr>
            <p:cNvGrpSpPr/>
            <p:nvPr/>
          </p:nvGrpSpPr>
          <p:grpSpPr>
            <a:xfrm>
              <a:off x="1010563" y="5245101"/>
              <a:ext cx="305849" cy="332321"/>
              <a:chOff x="1024049" y="5286245"/>
              <a:chExt cx="332321" cy="332321"/>
            </a:xfrm>
          </p:grpSpPr>
          <p:sp>
            <p:nvSpPr>
              <p:cNvPr id="35" name="Elipse 34">
                <a:extLst>
                  <a:ext uri="{FF2B5EF4-FFF2-40B4-BE49-F238E27FC236}">
                    <a16:creationId xmlns:a16="http://schemas.microsoft.com/office/drawing/2014/main" id="{DA0037C7-CDC9-437F-8717-7B3FCE8C0002}"/>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Elipse 35">
                <a:extLst>
                  <a:ext uri="{FF2B5EF4-FFF2-40B4-BE49-F238E27FC236}">
                    <a16:creationId xmlns:a16="http://schemas.microsoft.com/office/drawing/2014/main" id="{F908A96D-DA97-4F4A-8B3F-E53E508A75A3}"/>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34" name="Imagen 33">
              <a:extLst>
                <a:ext uri="{FF2B5EF4-FFF2-40B4-BE49-F238E27FC236}">
                  <a16:creationId xmlns:a16="http://schemas.microsoft.com/office/drawing/2014/main" id="{5D8D9069-DE94-4F3A-B6B3-7517F87BEC4B}"/>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37" name="Grupo 36">
            <a:extLst>
              <a:ext uri="{FF2B5EF4-FFF2-40B4-BE49-F238E27FC236}">
                <a16:creationId xmlns:a16="http://schemas.microsoft.com/office/drawing/2014/main" id="{E3F72ACB-69F4-434D-AB5E-01E23C56CB41}"/>
              </a:ext>
            </a:extLst>
          </p:cNvPr>
          <p:cNvGrpSpPr/>
          <p:nvPr/>
        </p:nvGrpSpPr>
        <p:grpSpPr>
          <a:xfrm>
            <a:off x="7086231" y="2602149"/>
            <a:ext cx="2867239" cy="569977"/>
            <a:chOff x="854775" y="5133392"/>
            <a:chExt cx="2867239" cy="569977"/>
          </a:xfrm>
        </p:grpSpPr>
        <p:sp>
          <p:nvSpPr>
            <p:cNvPr id="38" name="Google Shape;458;p10">
              <a:extLst>
                <a:ext uri="{FF2B5EF4-FFF2-40B4-BE49-F238E27FC236}">
                  <a16:creationId xmlns:a16="http://schemas.microsoft.com/office/drawing/2014/main" id="{C5AEA200-ACFF-43A9-B82B-6B7EFEADB1D2}"/>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5"/>
                </a:rPr>
                <a:t>Flavor Network</a:t>
              </a:r>
              <a:endParaRPr lang="en-US" noProof="0" dirty="0">
                <a:solidFill>
                  <a:srgbClr val="342956"/>
                </a:solidFill>
                <a:latin typeface="Ancizar Sans" panose="020B0602040300000003" pitchFamily="34" charset="0"/>
              </a:endParaRPr>
            </a:p>
          </p:txBody>
        </p:sp>
        <p:grpSp>
          <p:nvGrpSpPr>
            <p:cNvPr id="39" name="Grupo 38">
              <a:extLst>
                <a:ext uri="{FF2B5EF4-FFF2-40B4-BE49-F238E27FC236}">
                  <a16:creationId xmlns:a16="http://schemas.microsoft.com/office/drawing/2014/main" id="{5BF4BBAD-4B06-47C2-ABE1-16CB3175FFDE}"/>
                </a:ext>
              </a:extLst>
            </p:cNvPr>
            <p:cNvGrpSpPr/>
            <p:nvPr/>
          </p:nvGrpSpPr>
          <p:grpSpPr>
            <a:xfrm>
              <a:off x="1010563" y="5245101"/>
              <a:ext cx="305849" cy="332321"/>
              <a:chOff x="1024049" y="5286245"/>
              <a:chExt cx="332321" cy="332321"/>
            </a:xfrm>
          </p:grpSpPr>
          <p:sp>
            <p:nvSpPr>
              <p:cNvPr id="41" name="Elipse 40">
                <a:extLst>
                  <a:ext uri="{FF2B5EF4-FFF2-40B4-BE49-F238E27FC236}">
                    <a16:creationId xmlns:a16="http://schemas.microsoft.com/office/drawing/2014/main" id="{97C54EA3-F39D-4286-97F7-B960270D78A2}"/>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Elipse 41">
                <a:extLst>
                  <a:ext uri="{FF2B5EF4-FFF2-40B4-BE49-F238E27FC236}">
                    <a16:creationId xmlns:a16="http://schemas.microsoft.com/office/drawing/2014/main" id="{579FA236-43C0-4BE5-A897-ED68F655D41B}"/>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40" name="Imagen 39">
              <a:extLst>
                <a:ext uri="{FF2B5EF4-FFF2-40B4-BE49-F238E27FC236}">
                  <a16:creationId xmlns:a16="http://schemas.microsoft.com/office/drawing/2014/main" id="{B8F753EA-DCAB-4BC9-BEE9-2F502D9A7675}"/>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43" name="Grupo 42">
            <a:extLst>
              <a:ext uri="{FF2B5EF4-FFF2-40B4-BE49-F238E27FC236}">
                <a16:creationId xmlns:a16="http://schemas.microsoft.com/office/drawing/2014/main" id="{A3F0857F-5DBE-4BB3-A81B-042CBC5F5C16}"/>
              </a:ext>
            </a:extLst>
          </p:cNvPr>
          <p:cNvGrpSpPr/>
          <p:nvPr/>
        </p:nvGrpSpPr>
        <p:grpSpPr>
          <a:xfrm>
            <a:off x="2376089" y="2510945"/>
            <a:ext cx="2867239" cy="569977"/>
            <a:chOff x="854775" y="5133392"/>
            <a:chExt cx="2867239" cy="569977"/>
          </a:xfrm>
        </p:grpSpPr>
        <p:sp>
          <p:nvSpPr>
            <p:cNvPr id="44" name="Google Shape;458;p10">
              <a:extLst>
                <a:ext uri="{FF2B5EF4-FFF2-40B4-BE49-F238E27FC236}">
                  <a16:creationId xmlns:a16="http://schemas.microsoft.com/office/drawing/2014/main" id="{AF2112E4-DEC0-44EB-98A7-447F90A5A067}"/>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6"/>
                </a:rPr>
                <a:t>Game of Thrones</a:t>
              </a:r>
              <a:endParaRPr lang="en-US" noProof="0" dirty="0">
                <a:solidFill>
                  <a:srgbClr val="342956"/>
                </a:solidFill>
                <a:latin typeface="Ancizar Sans" panose="020B0602040300000003" pitchFamily="34" charset="0"/>
              </a:endParaRPr>
            </a:p>
          </p:txBody>
        </p:sp>
        <p:grpSp>
          <p:nvGrpSpPr>
            <p:cNvPr id="45" name="Grupo 44">
              <a:extLst>
                <a:ext uri="{FF2B5EF4-FFF2-40B4-BE49-F238E27FC236}">
                  <a16:creationId xmlns:a16="http://schemas.microsoft.com/office/drawing/2014/main" id="{7362E929-E7F7-4163-8CC6-8FDE7DCD5F30}"/>
                </a:ext>
              </a:extLst>
            </p:cNvPr>
            <p:cNvGrpSpPr/>
            <p:nvPr/>
          </p:nvGrpSpPr>
          <p:grpSpPr>
            <a:xfrm>
              <a:off x="1010563" y="5245101"/>
              <a:ext cx="305849" cy="332321"/>
              <a:chOff x="1024049" y="5286245"/>
              <a:chExt cx="332321" cy="332321"/>
            </a:xfrm>
          </p:grpSpPr>
          <p:sp>
            <p:nvSpPr>
              <p:cNvPr id="47" name="Elipse 46">
                <a:extLst>
                  <a:ext uri="{FF2B5EF4-FFF2-40B4-BE49-F238E27FC236}">
                    <a16:creationId xmlns:a16="http://schemas.microsoft.com/office/drawing/2014/main" id="{47AEAB6A-1785-478F-800C-3B3931F51061}"/>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Elipse 47">
                <a:extLst>
                  <a:ext uri="{FF2B5EF4-FFF2-40B4-BE49-F238E27FC236}">
                    <a16:creationId xmlns:a16="http://schemas.microsoft.com/office/drawing/2014/main" id="{C8332C43-41F9-4111-BC0B-3CD88434D2D0}"/>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46" name="Imagen 45">
              <a:extLst>
                <a:ext uri="{FF2B5EF4-FFF2-40B4-BE49-F238E27FC236}">
                  <a16:creationId xmlns:a16="http://schemas.microsoft.com/office/drawing/2014/main" id="{F0D92D3A-9A27-4373-8997-BF65F7A02D01}"/>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49" name="Grupo 48">
            <a:extLst>
              <a:ext uri="{FF2B5EF4-FFF2-40B4-BE49-F238E27FC236}">
                <a16:creationId xmlns:a16="http://schemas.microsoft.com/office/drawing/2014/main" id="{80E347C5-8C94-46E0-B2B4-D858C00763DD}"/>
              </a:ext>
            </a:extLst>
          </p:cNvPr>
          <p:cNvGrpSpPr/>
          <p:nvPr/>
        </p:nvGrpSpPr>
        <p:grpSpPr>
          <a:xfrm>
            <a:off x="2376089" y="3765064"/>
            <a:ext cx="2867239" cy="569977"/>
            <a:chOff x="854775" y="5133392"/>
            <a:chExt cx="2867239" cy="569977"/>
          </a:xfrm>
        </p:grpSpPr>
        <p:sp>
          <p:nvSpPr>
            <p:cNvPr id="50" name="Google Shape;458;p10">
              <a:extLst>
                <a:ext uri="{FF2B5EF4-FFF2-40B4-BE49-F238E27FC236}">
                  <a16:creationId xmlns:a16="http://schemas.microsoft.com/office/drawing/2014/main" id="{F21164CD-1E81-48A3-9BF5-57B9D202669F}"/>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7"/>
                </a:rPr>
                <a:t>Dolphin Network</a:t>
              </a:r>
              <a:endParaRPr lang="en-US" noProof="0" dirty="0">
                <a:solidFill>
                  <a:srgbClr val="342956"/>
                </a:solidFill>
                <a:latin typeface="Ancizar Sans" panose="020B0602040300000003" pitchFamily="34" charset="0"/>
              </a:endParaRPr>
            </a:p>
          </p:txBody>
        </p:sp>
        <p:grpSp>
          <p:nvGrpSpPr>
            <p:cNvPr id="51" name="Grupo 50">
              <a:extLst>
                <a:ext uri="{FF2B5EF4-FFF2-40B4-BE49-F238E27FC236}">
                  <a16:creationId xmlns:a16="http://schemas.microsoft.com/office/drawing/2014/main" id="{DAD7409C-475A-4B6F-BA5B-90FC254E5873}"/>
                </a:ext>
              </a:extLst>
            </p:cNvPr>
            <p:cNvGrpSpPr/>
            <p:nvPr/>
          </p:nvGrpSpPr>
          <p:grpSpPr>
            <a:xfrm>
              <a:off x="1010563" y="5245101"/>
              <a:ext cx="305849" cy="332321"/>
              <a:chOff x="1024049" y="5286245"/>
              <a:chExt cx="332321" cy="332321"/>
            </a:xfrm>
          </p:grpSpPr>
          <p:sp>
            <p:nvSpPr>
              <p:cNvPr id="53" name="Elipse 52">
                <a:extLst>
                  <a:ext uri="{FF2B5EF4-FFF2-40B4-BE49-F238E27FC236}">
                    <a16:creationId xmlns:a16="http://schemas.microsoft.com/office/drawing/2014/main" id="{7A10CB4D-E6F5-4627-9E74-6D123843F0E2}"/>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Elipse 53">
                <a:extLst>
                  <a:ext uri="{FF2B5EF4-FFF2-40B4-BE49-F238E27FC236}">
                    <a16:creationId xmlns:a16="http://schemas.microsoft.com/office/drawing/2014/main" id="{74507923-879B-45A9-BD09-62D5D10AFC2D}"/>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52" name="Imagen 51">
              <a:extLst>
                <a:ext uri="{FF2B5EF4-FFF2-40B4-BE49-F238E27FC236}">
                  <a16:creationId xmlns:a16="http://schemas.microsoft.com/office/drawing/2014/main" id="{E249507D-9A01-4929-8F5B-BBF49D186D4C}"/>
                </a:ext>
              </a:extLst>
            </p:cNvPr>
            <p:cNvPicPr>
              <a:picLocks noChangeAspect="1"/>
            </p:cNvPicPr>
            <p:nvPr/>
          </p:nvPicPr>
          <p:blipFill>
            <a:blip r:embed="rId3"/>
            <a:stretch>
              <a:fillRect/>
            </a:stretch>
          </p:blipFill>
          <p:spPr>
            <a:xfrm>
              <a:off x="1074380" y="5323138"/>
              <a:ext cx="180004" cy="180004"/>
            </a:xfrm>
            <a:prstGeom prst="rect">
              <a:avLst/>
            </a:prstGeom>
          </p:spPr>
        </p:pic>
      </p:grpSp>
      <p:grpSp>
        <p:nvGrpSpPr>
          <p:cNvPr id="55" name="Grupo 54">
            <a:extLst>
              <a:ext uri="{FF2B5EF4-FFF2-40B4-BE49-F238E27FC236}">
                <a16:creationId xmlns:a16="http://schemas.microsoft.com/office/drawing/2014/main" id="{B1226674-7FCC-40A7-BCB0-EFE5CFE0B6F7}"/>
              </a:ext>
            </a:extLst>
          </p:cNvPr>
          <p:cNvGrpSpPr/>
          <p:nvPr/>
        </p:nvGrpSpPr>
        <p:grpSpPr>
          <a:xfrm>
            <a:off x="2376089" y="5046002"/>
            <a:ext cx="2867239" cy="569977"/>
            <a:chOff x="854775" y="5133392"/>
            <a:chExt cx="2867239" cy="569977"/>
          </a:xfrm>
        </p:grpSpPr>
        <p:sp>
          <p:nvSpPr>
            <p:cNvPr id="56" name="Google Shape;458;p10">
              <a:extLst>
                <a:ext uri="{FF2B5EF4-FFF2-40B4-BE49-F238E27FC236}">
                  <a16:creationId xmlns:a16="http://schemas.microsoft.com/office/drawing/2014/main" id="{D2E1DB0C-D426-42B0-9E18-37C83B35F28E}"/>
                </a:ext>
              </a:extLst>
            </p:cNvPr>
            <p:cNvSpPr/>
            <p:nvPr/>
          </p:nvSpPr>
          <p:spPr>
            <a:xfrm>
              <a:off x="854775" y="5133392"/>
              <a:ext cx="2867239"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a:solidFill>
                    <a:srgbClr val="342956"/>
                  </a:solidFill>
                  <a:latin typeface="Ancizar Sans" panose="020B0602040300000003" pitchFamily="34" charset="0"/>
                  <a:hlinkClick r:id="rId8"/>
                </a:rPr>
                <a:t>Netscience</a:t>
              </a:r>
              <a:endParaRPr lang="en-US" noProof="0" dirty="0">
                <a:solidFill>
                  <a:srgbClr val="342956"/>
                </a:solidFill>
                <a:latin typeface="Ancizar Sans" panose="020B0602040300000003" pitchFamily="34" charset="0"/>
              </a:endParaRPr>
            </a:p>
          </p:txBody>
        </p:sp>
        <p:grpSp>
          <p:nvGrpSpPr>
            <p:cNvPr id="57" name="Grupo 56">
              <a:extLst>
                <a:ext uri="{FF2B5EF4-FFF2-40B4-BE49-F238E27FC236}">
                  <a16:creationId xmlns:a16="http://schemas.microsoft.com/office/drawing/2014/main" id="{C5979349-496A-451B-B83E-96415A945E0F}"/>
                </a:ext>
              </a:extLst>
            </p:cNvPr>
            <p:cNvGrpSpPr/>
            <p:nvPr/>
          </p:nvGrpSpPr>
          <p:grpSpPr>
            <a:xfrm>
              <a:off x="1010563" y="5245101"/>
              <a:ext cx="305849" cy="332321"/>
              <a:chOff x="1024049" y="5286245"/>
              <a:chExt cx="332321" cy="332321"/>
            </a:xfrm>
          </p:grpSpPr>
          <p:sp>
            <p:nvSpPr>
              <p:cNvPr id="59" name="Elipse 58">
                <a:extLst>
                  <a:ext uri="{FF2B5EF4-FFF2-40B4-BE49-F238E27FC236}">
                    <a16:creationId xmlns:a16="http://schemas.microsoft.com/office/drawing/2014/main" id="{562422E7-A175-439A-BABC-E2B8C09F20B6}"/>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Elipse 59">
                <a:extLst>
                  <a:ext uri="{FF2B5EF4-FFF2-40B4-BE49-F238E27FC236}">
                    <a16:creationId xmlns:a16="http://schemas.microsoft.com/office/drawing/2014/main" id="{7FF1205D-7C10-4FF9-9659-AF7650AEB51D}"/>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58" name="Imagen 57">
              <a:extLst>
                <a:ext uri="{FF2B5EF4-FFF2-40B4-BE49-F238E27FC236}">
                  <a16:creationId xmlns:a16="http://schemas.microsoft.com/office/drawing/2014/main" id="{FA24B4A2-5B98-45F9-A268-023EA1DFAC1C}"/>
                </a:ext>
              </a:extLst>
            </p:cNvPr>
            <p:cNvPicPr>
              <a:picLocks noChangeAspect="1"/>
            </p:cNvPicPr>
            <p:nvPr/>
          </p:nvPicPr>
          <p:blipFill>
            <a:blip r:embed="rId3"/>
            <a:stretch>
              <a:fillRect/>
            </a:stretch>
          </p:blipFill>
          <p:spPr>
            <a:xfrm>
              <a:off x="1074380" y="5323138"/>
              <a:ext cx="180004" cy="180004"/>
            </a:xfrm>
            <a:prstGeom prst="rect">
              <a:avLst/>
            </a:prstGeom>
          </p:spPr>
        </p:pic>
      </p:grpSp>
    </p:spTree>
    <p:extLst>
      <p:ext uri="{BB962C8B-B14F-4D97-AF65-F5344CB8AC3E}">
        <p14:creationId xmlns:p14="http://schemas.microsoft.com/office/powerpoint/2010/main" val="134090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3B943-CDE1-DA36-C18A-05A691AA54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6D585-837F-82F6-CCDD-47A93A71A706}"/>
              </a:ext>
            </a:extLst>
          </p:cNvPr>
          <p:cNvSpPr>
            <a:spLocks noGrp="1"/>
          </p:cNvSpPr>
          <p:nvPr>
            <p:ph type="title"/>
          </p:nvPr>
        </p:nvSpPr>
        <p:spPr/>
        <p:txBody>
          <a:bodyPr/>
          <a:lstStyle/>
          <a:p>
            <a:pPr algn="ctr"/>
            <a:r>
              <a:rPr lang="en-US" sz="3600" noProof="0" dirty="0">
                <a:solidFill>
                  <a:schemeClr val="bg1"/>
                </a:solidFill>
                <a:latin typeface="Ancizar Sans Black" panose="020B0A02040300000003" pitchFamily="34" charset="0"/>
              </a:rPr>
              <a:t>World</a:t>
            </a:r>
            <a:r>
              <a:rPr lang="en-US" noProof="0" dirty="0">
                <a:latin typeface="Ancizar Sans Black" panose="020B0A02040300000003" pitchFamily="34" charset="0"/>
              </a:rPr>
              <a:t>w</a:t>
            </a:r>
            <a:r>
              <a:rPr lang="en-US" sz="3600" noProof="0" dirty="0">
                <a:solidFill>
                  <a:schemeClr val="bg1"/>
                </a:solidFill>
                <a:latin typeface="Ancizar Sans Black" panose="020B0A02040300000003" pitchFamily="34" charset="0"/>
              </a:rPr>
              <a:t>ide Impact </a:t>
            </a:r>
          </a:p>
        </p:txBody>
      </p:sp>
      <p:sp>
        <p:nvSpPr>
          <p:cNvPr id="3" name="Subtítulo 2">
            <a:extLst>
              <a:ext uri="{FF2B5EF4-FFF2-40B4-BE49-F238E27FC236}">
                <a16:creationId xmlns:a16="http://schemas.microsoft.com/office/drawing/2014/main" id="{EF63BDEA-0307-D640-C241-8DD42E30277D}"/>
              </a:ext>
            </a:extLst>
          </p:cNvPr>
          <p:cNvSpPr>
            <a:spLocks noGrp="1"/>
          </p:cNvSpPr>
          <p:nvPr>
            <p:ph type="subTitle" idx="1"/>
          </p:nvPr>
        </p:nvSpPr>
        <p:spPr/>
        <p:txBody>
          <a:bodyPr/>
          <a:lstStyle/>
          <a:p>
            <a:r>
              <a:rPr lang="en-US" noProof="0" dirty="0"/>
              <a:t>7</a:t>
            </a:r>
          </a:p>
        </p:txBody>
      </p:sp>
    </p:spTree>
    <p:extLst>
      <p:ext uri="{BB962C8B-B14F-4D97-AF65-F5344CB8AC3E}">
        <p14:creationId xmlns:p14="http://schemas.microsoft.com/office/powerpoint/2010/main" val="287393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20D12-30AC-2FBE-CC27-F75951142A3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6C1C98D-D238-AD61-5A93-07F26C8F79E6}"/>
              </a:ext>
            </a:extLst>
          </p:cNvPr>
          <p:cNvSpPr>
            <a:spLocks noGrp="1"/>
          </p:cNvSpPr>
          <p:nvPr>
            <p:ph type="title"/>
          </p:nvPr>
        </p:nvSpPr>
        <p:spPr>
          <a:xfrm>
            <a:off x="1" y="781036"/>
            <a:ext cx="6432002" cy="657377"/>
          </a:xfrm>
        </p:spPr>
        <p:txBody>
          <a:bodyPr/>
          <a:lstStyle/>
          <a:p>
            <a:r>
              <a:rPr lang="en-US" sz="3600" noProof="0" dirty="0">
                <a:solidFill>
                  <a:schemeClr val="bg1"/>
                </a:solidFill>
                <a:latin typeface="Ancizar Sans Black" panose="020B0A02040300000003" pitchFamily="34" charset="0"/>
              </a:rPr>
              <a:t>Top World Magazines (2009)</a:t>
            </a:r>
          </a:p>
        </p:txBody>
      </p:sp>
      <p:sp>
        <p:nvSpPr>
          <p:cNvPr id="2" name="Marcador de número de diapositiva 1">
            <a:extLst>
              <a:ext uri="{FF2B5EF4-FFF2-40B4-BE49-F238E27FC236}">
                <a16:creationId xmlns:a16="http://schemas.microsoft.com/office/drawing/2014/main" id="{AA9C1FDB-C5E6-B65F-2934-F2FD98EBF1E4}"/>
              </a:ext>
            </a:extLst>
          </p:cNvPr>
          <p:cNvSpPr>
            <a:spLocks noGrp="1"/>
          </p:cNvSpPr>
          <p:nvPr>
            <p:ph type="sldNum" idx="12"/>
          </p:nvPr>
        </p:nvSpPr>
        <p:spPr/>
        <p:txBody>
          <a:bodyPr/>
          <a:lstStyle/>
          <a:p>
            <a:fld id="{2BD88AD7-A676-4214-86CE-92C0CE3D14DC}" type="slidenum">
              <a:rPr lang="en-US" noProof="0" smtClean="0"/>
              <a:t>48</a:t>
            </a:fld>
            <a:endParaRPr lang="en-US" noProof="0" dirty="0"/>
          </a:p>
        </p:txBody>
      </p:sp>
      <p:sp>
        <p:nvSpPr>
          <p:cNvPr id="6" name="Marcador de texto 5">
            <a:extLst>
              <a:ext uri="{FF2B5EF4-FFF2-40B4-BE49-F238E27FC236}">
                <a16:creationId xmlns:a16="http://schemas.microsoft.com/office/drawing/2014/main" id="{8068B082-CD5A-771E-C873-01D398B04189}"/>
              </a:ext>
            </a:extLst>
          </p:cNvPr>
          <p:cNvSpPr>
            <a:spLocks noGrp="1"/>
          </p:cNvSpPr>
          <p:nvPr>
            <p:ph type="body" sz="quarter" idx="11"/>
          </p:nvPr>
        </p:nvSpPr>
        <p:spPr/>
        <p:txBody>
          <a:bodyPr/>
          <a:lstStyle/>
          <a:p>
            <a:pPr marL="0" indent="0">
              <a:buNone/>
            </a:pPr>
            <a:r>
              <a:rPr lang="en-US" noProof="0" dirty="0"/>
              <a:t>References: 1. Nature. Vital connections. Volume 508 Issue 7495, 10 April 2014. Nature. 2. Science. Volume 325 Issue 5939, 24 Jul 2009. Science. </a:t>
            </a:r>
          </a:p>
        </p:txBody>
      </p:sp>
      <p:pic>
        <p:nvPicPr>
          <p:cNvPr id="14" name="Imagen 13">
            <a:extLst>
              <a:ext uri="{FF2B5EF4-FFF2-40B4-BE49-F238E27FC236}">
                <a16:creationId xmlns:a16="http://schemas.microsoft.com/office/drawing/2014/main" id="{5C5F18E1-345A-5306-3295-1AE4563D39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2015" y="1669053"/>
            <a:ext cx="3093819" cy="4026204"/>
          </a:xfrm>
          <a:prstGeom prst="rect">
            <a:avLst/>
          </a:prstGeom>
        </p:spPr>
      </p:pic>
      <p:pic>
        <p:nvPicPr>
          <p:cNvPr id="15" name="Imagen 14">
            <a:extLst>
              <a:ext uri="{FF2B5EF4-FFF2-40B4-BE49-F238E27FC236}">
                <a16:creationId xmlns:a16="http://schemas.microsoft.com/office/drawing/2014/main" id="{6706C5BB-13A5-0928-409D-589E38DB18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5821" y="1658519"/>
            <a:ext cx="3145472" cy="4026204"/>
          </a:xfrm>
          <a:prstGeom prst="rect">
            <a:avLst/>
          </a:prstGeom>
        </p:spPr>
      </p:pic>
    </p:spTree>
    <p:extLst>
      <p:ext uri="{BB962C8B-B14F-4D97-AF65-F5344CB8AC3E}">
        <p14:creationId xmlns:p14="http://schemas.microsoft.com/office/powerpoint/2010/main" val="683390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4EC90-2E68-63BC-5E9A-3A4B3D9C0E3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0564BDD-80B4-4809-5C21-F04057F87271}"/>
              </a:ext>
            </a:extLst>
          </p:cNvPr>
          <p:cNvSpPr>
            <a:spLocks noGrp="1"/>
          </p:cNvSpPr>
          <p:nvPr>
            <p:ph type="title"/>
          </p:nvPr>
        </p:nvSpPr>
        <p:spPr>
          <a:xfrm>
            <a:off x="1" y="781036"/>
            <a:ext cx="5342020" cy="657377"/>
          </a:xfrm>
        </p:spPr>
        <p:txBody>
          <a:bodyPr/>
          <a:lstStyle/>
          <a:p>
            <a:r>
              <a:rPr lang="en-US" sz="3600" noProof="0" dirty="0">
                <a:solidFill>
                  <a:schemeClr val="bg1"/>
                </a:solidFill>
                <a:latin typeface="Ancizar Sans Black" panose="020B0A02040300000003" pitchFamily="34" charset="0"/>
              </a:rPr>
              <a:t>Google Forecast (2019)</a:t>
            </a:r>
          </a:p>
        </p:txBody>
      </p:sp>
      <p:sp>
        <p:nvSpPr>
          <p:cNvPr id="2" name="Marcador de número de diapositiva 1">
            <a:extLst>
              <a:ext uri="{FF2B5EF4-FFF2-40B4-BE49-F238E27FC236}">
                <a16:creationId xmlns:a16="http://schemas.microsoft.com/office/drawing/2014/main" id="{D34EB14A-D444-F55A-9D82-DF7C2178DF3A}"/>
              </a:ext>
            </a:extLst>
          </p:cNvPr>
          <p:cNvSpPr>
            <a:spLocks noGrp="1"/>
          </p:cNvSpPr>
          <p:nvPr>
            <p:ph type="sldNum" idx="12"/>
          </p:nvPr>
        </p:nvSpPr>
        <p:spPr/>
        <p:txBody>
          <a:bodyPr/>
          <a:lstStyle/>
          <a:p>
            <a:fld id="{2BD88AD7-A676-4214-86CE-92C0CE3D14DC}" type="slidenum">
              <a:rPr lang="en-US" noProof="0" smtClean="0"/>
              <a:t>49</a:t>
            </a:fld>
            <a:endParaRPr lang="en-US" noProof="0" dirty="0"/>
          </a:p>
        </p:txBody>
      </p:sp>
      <p:sp>
        <p:nvSpPr>
          <p:cNvPr id="6" name="Marcador de texto 5">
            <a:extLst>
              <a:ext uri="{FF2B5EF4-FFF2-40B4-BE49-F238E27FC236}">
                <a16:creationId xmlns:a16="http://schemas.microsoft.com/office/drawing/2014/main" id="{58140BF6-D860-C001-F31E-178E2D3DE9EB}"/>
              </a:ext>
            </a:extLst>
          </p:cNvPr>
          <p:cNvSpPr>
            <a:spLocks noGrp="1"/>
          </p:cNvSpPr>
          <p:nvPr>
            <p:ph type="body" sz="quarter" idx="11"/>
          </p:nvPr>
        </p:nvSpPr>
        <p:spPr/>
        <p:txBody>
          <a:bodyPr/>
          <a:lstStyle/>
          <a:p>
            <a:pPr marL="0" indent="0">
              <a:buNone/>
            </a:pPr>
            <a:r>
              <a:rPr lang="en-US" noProof="0" dirty="0"/>
              <a:t>Reference: Screenshot of: Ray. T. (2018). Google ponders the shortcomings of machine learning.  ZDNet. </a:t>
            </a:r>
          </a:p>
        </p:txBody>
      </p:sp>
      <p:pic>
        <p:nvPicPr>
          <p:cNvPr id="3" name="Imagen 2">
            <a:extLst>
              <a:ext uri="{FF2B5EF4-FFF2-40B4-BE49-F238E27FC236}">
                <a16:creationId xmlns:a16="http://schemas.microsoft.com/office/drawing/2014/main" id="{D3B805D3-F473-650F-DD02-49BC542BB8C6}"/>
              </a:ext>
            </a:extLst>
          </p:cNvPr>
          <p:cNvPicPr>
            <a:picLocks noChangeAspect="1"/>
          </p:cNvPicPr>
          <p:nvPr/>
        </p:nvPicPr>
        <p:blipFill>
          <a:blip r:embed="rId2"/>
          <a:stretch>
            <a:fillRect/>
          </a:stretch>
        </p:blipFill>
        <p:spPr>
          <a:xfrm>
            <a:off x="2916968" y="1649488"/>
            <a:ext cx="6929554" cy="4049098"/>
          </a:xfrm>
          <a:prstGeom prst="rect">
            <a:avLst/>
          </a:prstGeom>
        </p:spPr>
      </p:pic>
    </p:spTree>
    <p:extLst>
      <p:ext uri="{BB962C8B-B14F-4D97-AF65-F5344CB8AC3E}">
        <p14:creationId xmlns:p14="http://schemas.microsoft.com/office/powerpoint/2010/main" val="97074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CC75-6F35-6EB0-734F-49A265A60D48}"/>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EA445C7-68CF-4ACD-EFA1-92E8F683D459}"/>
              </a:ext>
            </a:extLst>
          </p:cNvPr>
          <p:cNvSpPr>
            <a:spLocks noGrp="1"/>
          </p:cNvSpPr>
          <p:nvPr>
            <p:ph type="title"/>
          </p:nvPr>
        </p:nvSpPr>
        <p:spPr/>
        <p:txBody>
          <a:bodyPr/>
          <a:lstStyle/>
          <a:p>
            <a:r>
              <a:rPr lang="en-US" noProof="0" dirty="0"/>
              <a:t>Outline</a:t>
            </a:r>
          </a:p>
        </p:txBody>
      </p:sp>
      <p:sp>
        <p:nvSpPr>
          <p:cNvPr id="5" name="Marcador de texto 4">
            <a:extLst>
              <a:ext uri="{FF2B5EF4-FFF2-40B4-BE49-F238E27FC236}">
                <a16:creationId xmlns:a16="http://schemas.microsoft.com/office/drawing/2014/main" id="{B47A806E-AD45-C576-036F-DCC088F6E21D}"/>
              </a:ext>
            </a:extLst>
          </p:cNvPr>
          <p:cNvSpPr>
            <a:spLocks noGrp="1"/>
          </p:cNvSpPr>
          <p:nvPr>
            <p:ph type="body" sz="quarter" idx="11"/>
          </p:nvPr>
        </p:nvSpPr>
        <p:spPr/>
        <p:txBody>
          <a:bodyPr/>
          <a:lstStyle/>
          <a:p>
            <a:r>
              <a:rPr lang="en-US" noProof="0" dirty="0"/>
              <a:t>2. </a:t>
            </a:r>
            <a:r>
              <a:rPr lang="en-US" sz="1800" noProof="0" dirty="0"/>
              <a:t>Introduction to Network Science</a:t>
            </a:r>
            <a:r>
              <a:rPr lang="en-US" noProof="0" dirty="0"/>
              <a:t>: </a:t>
            </a:r>
            <a:br>
              <a:rPr lang="en-US" noProof="0" dirty="0"/>
            </a:br>
            <a:r>
              <a:rPr lang="en-US" noProof="0" dirty="0"/>
              <a:t>Networks in the real world</a:t>
            </a:r>
          </a:p>
        </p:txBody>
      </p:sp>
      <p:sp>
        <p:nvSpPr>
          <p:cNvPr id="2" name="Marcador de número de diapositiva 1">
            <a:extLst>
              <a:ext uri="{FF2B5EF4-FFF2-40B4-BE49-F238E27FC236}">
                <a16:creationId xmlns:a16="http://schemas.microsoft.com/office/drawing/2014/main" id="{C9D810AA-D0C4-B787-474F-39895A260537}"/>
              </a:ext>
            </a:extLst>
          </p:cNvPr>
          <p:cNvSpPr>
            <a:spLocks noGrp="1"/>
          </p:cNvSpPr>
          <p:nvPr>
            <p:ph type="sldNum" idx="10"/>
          </p:nvPr>
        </p:nvSpPr>
        <p:spPr/>
        <p:txBody>
          <a:bodyPr/>
          <a:lstStyle/>
          <a:p>
            <a:fld id="{2BD88AD7-A676-4214-86CE-92C0CE3D14DC}" type="slidenum">
              <a:rPr lang="en-US" noProof="0" smtClean="0"/>
              <a:t>5</a:t>
            </a:fld>
            <a:endParaRPr lang="en-US" noProof="0" dirty="0"/>
          </a:p>
        </p:txBody>
      </p:sp>
    </p:spTree>
    <p:extLst>
      <p:ext uri="{BB962C8B-B14F-4D97-AF65-F5344CB8AC3E}">
        <p14:creationId xmlns:p14="http://schemas.microsoft.com/office/powerpoint/2010/main" val="3798296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F6204-CC12-6444-9E4E-823FAF3C23F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A1A6EE9-9429-09C0-08D0-85E2BAEC47EC}"/>
              </a:ext>
            </a:extLst>
          </p:cNvPr>
          <p:cNvSpPr>
            <a:spLocks noGrp="1"/>
          </p:cNvSpPr>
          <p:nvPr>
            <p:ph type="title"/>
          </p:nvPr>
        </p:nvSpPr>
        <p:spPr>
          <a:xfrm>
            <a:off x="1" y="781036"/>
            <a:ext cx="4427620" cy="657377"/>
          </a:xfrm>
        </p:spPr>
        <p:txBody>
          <a:bodyPr/>
          <a:lstStyle/>
          <a:p>
            <a:r>
              <a:rPr lang="en-US" sz="3600" noProof="0" dirty="0">
                <a:solidFill>
                  <a:schemeClr val="bg1"/>
                </a:solidFill>
                <a:latin typeface="Ancizar Sans Black" panose="020B0A02040300000003" pitchFamily="34" charset="0"/>
              </a:rPr>
              <a:t>Worldwide Impact</a:t>
            </a:r>
          </a:p>
        </p:txBody>
      </p:sp>
      <p:sp>
        <p:nvSpPr>
          <p:cNvPr id="2" name="Marcador de número de diapositiva 1">
            <a:extLst>
              <a:ext uri="{FF2B5EF4-FFF2-40B4-BE49-F238E27FC236}">
                <a16:creationId xmlns:a16="http://schemas.microsoft.com/office/drawing/2014/main" id="{B70373AE-2523-9675-F4B4-EBB536F24715}"/>
              </a:ext>
            </a:extLst>
          </p:cNvPr>
          <p:cNvSpPr>
            <a:spLocks noGrp="1"/>
          </p:cNvSpPr>
          <p:nvPr>
            <p:ph type="sldNum" idx="12"/>
          </p:nvPr>
        </p:nvSpPr>
        <p:spPr/>
        <p:txBody>
          <a:bodyPr/>
          <a:lstStyle/>
          <a:p>
            <a:fld id="{2BD88AD7-A676-4214-86CE-92C0CE3D14DC}" type="slidenum">
              <a:rPr lang="en-US" noProof="0" smtClean="0"/>
              <a:t>50</a:t>
            </a:fld>
            <a:endParaRPr lang="en-US" noProof="0" dirty="0"/>
          </a:p>
        </p:txBody>
      </p:sp>
      <p:sp>
        <p:nvSpPr>
          <p:cNvPr id="6" name="Marcador de texto 5">
            <a:extLst>
              <a:ext uri="{FF2B5EF4-FFF2-40B4-BE49-F238E27FC236}">
                <a16:creationId xmlns:a16="http://schemas.microsoft.com/office/drawing/2014/main" id="{85B49B0C-4AAE-7030-FB25-3A20F4B95ACE}"/>
              </a:ext>
            </a:extLst>
          </p:cNvPr>
          <p:cNvSpPr>
            <a:spLocks noGrp="1"/>
          </p:cNvSpPr>
          <p:nvPr>
            <p:ph type="body" sz="quarter" idx="11"/>
          </p:nvPr>
        </p:nvSpPr>
        <p:spPr/>
        <p:txBody>
          <a:bodyPr/>
          <a:lstStyle/>
          <a:p>
            <a:pPr marL="0" indent="0">
              <a:buNone/>
            </a:pPr>
            <a:r>
              <a:rPr lang="en-US" noProof="0" dirty="0"/>
              <a:t>Reference: 1. Photo of Alessandro </a:t>
            </a:r>
            <a:r>
              <a:rPr lang="en-US" noProof="0" dirty="0" err="1"/>
              <a:t>Vespignani</a:t>
            </a:r>
            <a:r>
              <a:rPr lang="en-US" noProof="0" dirty="0"/>
              <a:t>. Boston University. 2. Photo of Nicholas Christakis. Wikipedia.</a:t>
            </a:r>
          </a:p>
        </p:txBody>
      </p:sp>
      <p:sp>
        <p:nvSpPr>
          <p:cNvPr id="8" name="CuadroTexto 7">
            <a:extLst>
              <a:ext uri="{FF2B5EF4-FFF2-40B4-BE49-F238E27FC236}">
                <a16:creationId xmlns:a16="http://schemas.microsoft.com/office/drawing/2014/main" id="{784A738C-347A-99BE-3AD8-7070DCC9FB13}"/>
              </a:ext>
            </a:extLst>
          </p:cNvPr>
          <p:cNvSpPr txBox="1"/>
          <p:nvPr/>
        </p:nvSpPr>
        <p:spPr>
          <a:xfrm>
            <a:off x="2437938" y="4050457"/>
            <a:ext cx="3115818" cy="400110"/>
          </a:xfrm>
          <a:prstGeom prst="rect">
            <a:avLst/>
          </a:prstGeom>
          <a:noFill/>
        </p:spPr>
        <p:txBody>
          <a:bodyPr wrap="square" rtlCol="0">
            <a:spAutoFit/>
          </a:bodyPr>
          <a:lstStyle/>
          <a:p>
            <a:pPr>
              <a:buClr>
                <a:srgbClr val="F7AC3B"/>
              </a:buClr>
            </a:pPr>
            <a:r>
              <a:rPr lang="en-US" sz="2000" noProof="0" dirty="0">
                <a:solidFill>
                  <a:srgbClr val="342956"/>
                </a:solidFill>
                <a:latin typeface="Ancizar Sans" panose="020B0602040300000003" pitchFamily="34" charset="0"/>
              </a:rPr>
              <a:t>Epidemic prediction, AH1N1</a:t>
            </a:r>
          </a:p>
        </p:txBody>
      </p:sp>
      <p:sp>
        <p:nvSpPr>
          <p:cNvPr id="9" name="CuadroTexto 8">
            <a:extLst>
              <a:ext uri="{FF2B5EF4-FFF2-40B4-BE49-F238E27FC236}">
                <a16:creationId xmlns:a16="http://schemas.microsoft.com/office/drawing/2014/main" id="{5B3FCBBC-3972-1359-5E21-45085A283CDE}"/>
              </a:ext>
            </a:extLst>
          </p:cNvPr>
          <p:cNvSpPr txBox="1"/>
          <p:nvPr/>
        </p:nvSpPr>
        <p:spPr>
          <a:xfrm>
            <a:off x="6549553" y="4047054"/>
            <a:ext cx="3115818" cy="400110"/>
          </a:xfrm>
          <a:prstGeom prst="rect">
            <a:avLst/>
          </a:prstGeom>
          <a:noFill/>
        </p:spPr>
        <p:txBody>
          <a:bodyPr wrap="square" rtlCol="0">
            <a:spAutoFit/>
          </a:bodyPr>
          <a:lstStyle/>
          <a:p>
            <a:pPr>
              <a:buClr>
                <a:srgbClr val="F7AC3B"/>
              </a:buClr>
            </a:pPr>
            <a:r>
              <a:rPr lang="en-US" sz="2000" noProof="0" dirty="0">
                <a:solidFill>
                  <a:srgbClr val="342956"/>
                </a:solidFill>
                <a:latin typeface="Ancizar Sans" panose="020B0602040300000003" pitchFamily="34" charset="0"/>
              </a:rPr>
              <a:t>Obesity is socially contagious</a:t>
            </a:r>
          </a:p>
        </p:txBody>
      </p:sp>
      <p:grpSp>
        <p:nvGrpSpPr>
          <p:cNvPr id="38" name="Grupo 37">
            <a:extLst>
              <a:ext uri="{FF2B5EF4-FFF2-40B4-BE49-F238E27FC236}">
                <a16:creationId xmlns:a16="http://schemas.microsoft.com/office/drawing/2014/main" id="{4B719765-CFF1-A188-5940-2BC32F728E52}"/>
              </a:ext>
            </a:extLst>
          </p:cNvPr>
          <p:cNvGrpSpPr/>
          <p:nvPr/>
        </p:nvGrpSpPr>
        <p:grpSpPr>
          <a:xfrm>
            <a:off x="2513986" y="4515931"/>
            <a:ext cx="2715740" cy="569977"/>
            <a:chOff x="7733750" y="1961553"/>
            <a:chExt cx="2715740" cy="569977"/>
          </a:xfrm>
        </p:grpSpPr>
        <p:sp>
          <p:nvSpPr>
            <p:cNvPr id="39" name="Google Shape;458;p10">
              <a:extLst>
                <a:ext uri="{FF2B5EF4-FFF2-40B4-BE49-F238E27FC236}">
                  <a16:creationId xmlns:a16="http://schemas.microsoft.com/office/drawing/2014/main" id="{0EF13A09-3CFA-363F-2A8B-35F41893EAAE}"/>
                </a:ext>
              </a:extLst>
            </p:cNvPr>
            <p:cNvSpPr/>
            <p:nvPr/>
          </p:nvSpPr>
          <p:spPr>
            <a:xfrm>
              <a:off x="7733750" y="1961553"/>
              <a:ext cx="2715740"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2"/>
                </a:rPr>
                <a:t>Video AH1N1 (0:51)</a:t>
              </a:r>
              <a:endParaRPr lang="en-US" noProof="0" dirty="0">
                <a:solidFill>
                  <a:srgbClr val="342956"/>
                </a:solidFill>
                <a:latin typeface="Ancizar Sans" panose="020B0602040300000003" pitchFamily="34" charset="0"/>
              </a:endParaRPr>
            </a:p>
          </p:txBody>
        </p:sp>
        <p:grpSp>
          <p:nvGrpSpPr>
            <p:cNvPr id="40" name="Grupo 39">
              <a:extLst>
                <a:ext uri="{FF2B5EF4-FFF2-40B4-BE49-F238E27FC236}">
                  <a16:creationId xmlns:a16="http://schemas.microsoft.com/office/drawing/2014/main" id="{FE98EF5D-1678-EB51-85EC-0155F59476D5}"/>
                </a:ext>
              </a:extLst>
            </p:cNvPr>
            <p:cNvGrpSpPr/>
            <p:nvPr/>
          </p:nvGrpSpPr>
          <p:grpSpPr>
            <a:xfrm>
              <a:off x="7903022" y="2073262"/>
              <a:ext cx="332321" cy="332321"/>
              <a:chOff x="1024049" y="5286245"/>
              <a:chExt cx="332321" cy="332321"/>
            </a:xfrm>
          </p:grpSpPr>
          <p:grpSp>
            <p:nvGrpSpPr>
              <p:cNvPr id="41" name="Grupo 40">
                <a:extLst>
                  <a:ext uri="{FF2B5EF4-FFF2-40B4-BE49-F238E27FC236}">
                    <a16:creationId xmlns:a16="http://schemas.microsoft.com/office/drawing/2014/main" id="{46092EFC-4A2F-411A-FC7A-AD3AA2A5E521}"/>
                  </a:ext>
                </a:extLst>
              </p:cNvPr>
              <p:cNvGrpSpPr/>
              <p:nvPr/>
            </p:nvGrpSpPr>
            <p:grpSpPr>
              <a:xfrm>
                <a:off x="1024049" y="5286245"/>
                <a:ext cx="332321" cy="332321"/>
                <a:chOff x="1024049" y="5286245"/>
                <a:chExt cx="332321" cy="332321"/>
              </a:xfrm>
            </p:grpSpPr>
            <p:sp>
              <p:nvSpPr>
                <p:cNvPr id="43" name="Elipse 42">
                  <a:extLst>
                    <a:ext uri="{FF2B5EF4-FFF2-40B4-BE49-F238E27FC236}">
                      <a16:creationId xmlns:a16="http://schemas.microsoft.com/office/drawing/2014/main" id="{F92CF362-8217-20AA-9DEA-502E67E058C8}"/>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Elipse 43">
                  <a:extLst>
                    <a:ext uri="{FF2B5EF4-FFF2-40B4-BE49-F238E27FC236}">
                      <a16:creationId xmlns:a16="http://schemas.microsoft.com/office/drawing/2014/main" id="{18BF0E66-7952-60F7-DFA3-8B85FBCBF401}"/>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42" name="Imagen 17">
                <a:extLst>
                  <a:ext uri="{FF2B5EF4-FFF2-40B4-BE49-F238E27FC236}">
                    <a16:creationId xmlns:a16="http://schemas.microsoft.com/office/drawing/2014/main" id="{EF6EF797-CCF5-A7A1-42FF-A4567E13E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grpSp>
        <p:nvGrpSpPr>
          <p:cNvPr id="45" name="Grupo 44">
            <a:extLst>
              <a:ext uri="{FF2B5EF4-FFF2-40B4-BE49-F238E27FC236}">
                <a16:creationId xmlns:a16="http://schemas.microsoft.com/office/drawing/2014/main" id="{A175C95A-9246-E03D-9A97-C39952DB4CC6}"/>
              </a:ext>
            </a:extLst>
          </p:cNvPr>
          <p:cNvGrpSpPr/>
          <p:nvPr/>
        </p:nvGrpSpPr>
        <p:grpSpPr>
          <a:xfrm>
            <a:off x="2513986" y="5196100"/>
            <a:ext cx="2958036" cy="569977"/>
            <a:chOff x="7733750" y="1961553"/>
            <a:chExt cx="2958036" cy="569977"/>
          </a:xfrm>
        </p:grpSpPr>
        <p:sp>
          <p:nvSpPr>
            <p:cNvPr id="46" name="Google Shape;458;p10">
              <a:extLst>
                <a:ext uri="{FF2B5EF4-FFF2-40B4-BE49-F238E27FC236}">
                  <a16:creationId xmlns:a16="http://schemas.microsoft.com/office/drawing/2014/main" id="{85F5F449-F22D-40BB-4D64-74F81981640B}"/>
                </a:ext>
              </a:extLst>
            </p:cNvPr>
            <p:cNvSpPr/>
            <p:nvPr/>
          </p:nvSpPr>
          <p:spPr>
            <a:xfrm>
              <a:off x="7733750" y="1961553"/>
              <a:ext cx="2958036"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5"/>
                </a:rPr>
                <a:t>Video </a:t>
              </a:r>
              <a:r>
                <a:rPr lang="en-US" noProof="0" dirty="0" err="1">
                  <a:solidFill>
                    <a:srgbClr val="342956"/>
                  </a:solidFill>
                  <a:latin typeface="Ancizar Sans" panose="020B0602040300000003" pitchFamily="34" charset="0"/>
                  <a:hlinkClick r:id="rId5"/>
                </a:rPr>
                <a:t>Vespignani</a:t>
              </a:r>
              <a:r>
                <a:rPr lang="en-US" noProof="0" dirty="0">
                  <a:solidFill>
                    <a:srgbClr val="342956"/>
                  </a:solidFill>
                  <a:latin typeface="Ancizar Sans" panose="020B0602040300000003" pitchFamily="34" charset="0"/>
                  <a:hlinkClick r:id="rId5"/>
                </a:rPr>
                <a:t> (3:15)</a:t>
              </a:r>
              <a:endParaRPr lang="en-US" noProof="0" dirty="0">
                <a:solidFill>
                  <a:srgbClr val="342956"/>
                </a:solidFill>
                <a:latin typeface="Ancizar Sans" panose="020B0602040300000003" pitchFamily="34" charset="0"/>
              </a:endParaRPr>
            </a:p>
          </p:txBody>
        </p:sp>
        <p:grpSp>
          <p:nvGrpSpPr>
            <p:cNvPr id="47" name="Grupo 46">
              <a:extLst>
                <a:ext uri="{FF2B5EF4-FFF2-40B4-BE49-F238E27FC236}">
                  <a16:creationId xmlns:a16="http://schemas.microsoft.com/office/drawing/2014/main" id="{2D140A74-7FBD-D784-497A-CB478F01B9F1}"/>
                </a:ext>
              </a:extLst>
            </p:cNvPr>
            <p:cNvGrpSpPr/>
            <p:nvPr/>
          </p:nvGrpSpPr>
          <p:grpSpPr>
            <a:xfrm>
              <a:off x="7903022" y="2073262"/>
              <a:ext cx="332321" cy="332321"/>
              <a:chOff x="1024049" y="5286245"/>
              <a:chExt cx="332321" cy="332321"/>
            </a:xfrm>
          </p:grpSpPr>
          <p:grpSp>
            <p:nvGrpSpPr>
              <p:cNvPr id="48" name="Grupo 47">
                <a:extLst>
                  <a:ext uri="{FF2B5EF4-FFF2-40B4-BE49-F238E27FC236}">
                    <a16:creationId xmlns:a16="http://schemas.microsoft.com/office/drawing/2014/main" id="{B61396CF-C062-C17A-42F6-9AE466B003C4}"/>
                  </a:ext>
                </a:extLst>
              </p:cNvPr>
              <p:cNvGrpSpPr/>
              <p:nvPr/>
            </p:nvGrpSpPr>
            <p:grpSpPr>
              <a:xfrm>
                <a:off x="1024049" y="5286245"/>
                <a:ext cx="332321" cy="332321"/>
                <a:chOff x="1024049" y="5286245"/>
                <a:chExt cx="332321" cy="332321"/>
              </a:xfrm>
            </p:grpSpPr>
            <p:sp>
              <p:nvSpPr>
                <p:cNvPr id="50" name="Elipse 49">
                  <a:extLst>
                    <a:ext uri="{FF2B5EF4-FFF2-40B4-BE49-F238E27FC236}">
                      <a16:creationId xmlns:a16="http://schemas.microsoft.com/office/drawing/2014/main" id="{DB945531-4D05-479C-4DD0-7DE23D04668C}"/>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Elipse 50">
                  <a:extLst>
                    <a:ext uri="{FF2B5EF4-FFF2-40B4-BE49-F238E27FC236}">
                      <a16:creationId xmlns:a16="http://schemas.microsoft.com/office/drawing/2014/main" id="{33BC40E3-222F-EFCA-59A2-FD138A6A7AF7}"/>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49" name="Imagen 17">
                <a:extLst>
                  <a:ext uri="{FF2B5EF4-FFF2-40B4-BE49-F238E27FC236}">
                    <a16:creationId xmlns:a16="http://schemas.microsoft.com/office/drawing/2014/main" id="{13200287-85A0-C9F8-1798-4C17DCE316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grpSp>
        <p:nvGrpSpPr>
          <p:cNvPr id="52" name="Grupo 51">
            <a:extLst>
              <a:ext uri="{FF2B5EF4-FFF2-40B4-BE49-F238E27FC236}">
                <a16:creationId xmlns:a16="http://schemas.microsoft.com/office/drawing/2014/main" id="{5F8BA8AD-1993-0673-39C4-094604E94D38}"/>
              </a:ext>
            </a:extLst>
          </p:cNvPr>
          <p:cNvGrpSpPr/>
          <p:nvPr/>
        </p:nvGrpSpPr>
        <p:grpSpPr>
          <a:xfrm>
            <a:off x="6601140" y="4504418"/>
            <a:ext cx="2715740" cy="569977"/>
            <a:chOff x="7733750" y="1961553"/>
            <a:chExt cx="2715740" cy="569977"/>
          </a:xfrm>
        </p:grpSpPr>
        <p:sp>
          <p:nvSpPr>
            <p:cNvPr id="53" name="Google Shape;458;p10">
              <a:extLst>
                <a:ext uri="{FF2B5EF4-FFF2-40B4-BE49-F238E27FC236}">
                  <a16:creationId xmlns:a16="http://schemas.microsoft.com/office/drawing/2014/main" id="{5734A1ED-5870-B6B9-C553-290FF09DC83C}"/>
                </a:ext>
              </a:extLst>
            </p:cNvPr>
            <p:cNvSpPr/>
            <p:nvPr/>
          </p:nvSpPr>
          <p:spPr>
            <a:xfrm>
              <a:off x="7733750" y="1961553"/>
              <a:ext cx="2715740"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6"/>
                </a:rPr>
                <a:t>Video Obesity( 0:30)</a:t>
              </a:r>
              <a:endParaRPr lang="en-US" noProof="0" dirty="0">
                <a:solidFill>
                  <a:srgbClr val="342956"/>
                </a:solidFill>
                <a:latin typeface="Ancizar Sans" panose="020B0602040300000003" pitchFamily="34" charset="0"/>
              </a:endParaRPr>
            </a:p>
          </p:txBody>
        </p:sp>
        <p:grpSp>
          <p:nvGrpSpPr>
            <p:cNvPr id="54" name="Grupo 53">
              <a:extLst>
                <a:ext uri="{FF2B5EF4-FFF2-40B4-BE49-F238E27FC236}">
                  <a16:creationId xmlns:a16="http://schemas.microsoft.com/office/drawing/2014/main" id="{891540C3-17DB-7313-9FC8-AF5DDCFFF9EF}"/>
                </a:ext>
              </a:extLst>
            </p:cNvPr>
            <p:cNvGrpSpPr/>
            <p:nvPr/>
          </p:nvGrpSpPr>
          <p:grpSpPr>
            <a:xfrm>
              <a:off x="7903022" y="2073262"/>
              <a:ext cx="332321" cy="332321"/>
              <a:chOff x="1024049" y="5286245"/>
              <a:chExt cx="332321" cy="332321"/>
            </a:xfrm>
          </p:grpSpPr>
          <p:grpSp>
            <p:nvGrpSpPr>
              <p:cNvPr id="55" name="Grupo 54">
                <a:extLst>
                  <a:ext uri="{FF2B5EF4-FFF2-40B4-BE49-F238E27FC236}">
                    <a16:creationId xmlns:a16="http://schemas.microsoft.com/office/drawing/2014/main" id="{43306296-86A7-4F00-7C67-C145BF6C7811}"/>
                  </a:ext>
                </a:extLst>
              </p:cNvPr>
              <p:cNvGrpSpPr/>
              <p:nvPr/>
            </p:nvGrpSpPr>
            <p:grpSpPr>
              <a:xfrm>
                <a:off x="1024049" y="5286245"/>
                <a:ext cx="332321" cy="332321"/>
                <a:chOff x="1024049" y="5286245"/>
                <a:chExt cx="332321" cy="332321"/>
              </a:xfrm>
            </p:grpSpPr>
            <p:sp>
              <p:nvSpPr>
                <p:cNvPr id="57" name="Elipse 56">
                  <a:extLst>
                    <a:ext uri="{FF2B5EF4-FFF2-40B4-BE49-F238E27FC236}">
                      <a16:creationId xmlns:a16="http://schemas.microsoft.com/office/drawing/2014/main" id="{0EC977AC-44F8-1096-873F-8840451D19D1}"/>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Elipse 57">
                  <a:extLst>
                    <a:ext uri="{FF2B5EF4-FFF2-40B4-BE49-F238E27FC236}">
                      <a16:creationId xmlns:a16="http://schemas.microsoft.com/office/drawing/2014/main" id="{39613F67-766E-1021-6395-3C6B8F160FA8}"/>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56" name="Imagen 17">
                <a:extLst>
                  <a:ext uri="{FF2B5EF4-FFF2-40B4-BE49-F238E27FC236}">
                    <a16:creationId xmlns:a16="http://schemas.microsoft.com/office/drawing/2014/main" id="{131925B4-62A1-3D63-D45B-48C3AED66C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grpSp>
        <p:nvGrpSpPr>
          <p:cNvPr id="59" name="Grupo 58">
            <a:extLst>
              <a:ext uri="{FF2B5EF4-FFF2-40B4-BE49-F238E27FC236}">
                <a16:creationId xmlns:a16="http://schemas.microsoft.com/office/drawing/2014/main" id="{6F3FC448-7303-ADD6-395C-FD227C1D3617}"/>
              </a:ext>
            </a:extLst>
          </p:cNvPr>
          <p:cNvGrpSpPr/>
          <p:nvPr/>
        </p:nvGrpSpPr>
        <p:grpSpPr>
          <a:xfrm>
            <a:off x="6601140" y="5196100"/>
            <a:ext cx="4403744" cy="569977"/>
            <a:chOff x="7733750" y="1961553"/>
            <a:chExt cx="4403744" cy="569977"/>
          </a:xfrm>
        </p:grpSpPr>
        <p:sp>
          <p:nvSpPr>
            <p:cNvPr id="60" name="Google Shape;458;p10">
              <a:extLst>
                <a:ext uri="{FF2B5EF4-FFF2-40B4-BE49-F238E27FC236}">
                  <a16:creationId xmlns:a16="http://schemas.microsoft.com/office/drawing/2014/main" id="{1A3397C7-FE15-348A-91B8-786E63B115B5}"/>
                </a:ext>
              </a:extLst>
            </p:cNvPr>
            <p:cNvSpPr/>
            <p:nvPr/>
          </p:nvSpPr>
          <p:spPr>
            <a:xfrm>
              <a:off x="7733750" y="1961553"/>
              <a:ext cx="4403744"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7"/>
                </a:rPr>
                <a:t>Video </a:t>
              </a:r>
              <a:r>
                <a:rPr lang="en-US" noProof="0" dirty="0" err="1">
                  <a:solidFill>
                    <a:srgbClr val="342956"/>
                  </a:solidFill>
                  <a:latin typeface="Ancizar Sans" panose="020B0602040300000003" pitchFamily="34" charset="0"/>
                  <a:hlinkClick r:id="rId7"/>
                </a:rPr>
                <a:t>Cristakis</a:t>
              </a:r>
              <a:r>
                <a:rPr lang="en-US" noProof="0" dirty="0">
                  <a:solidFill>
                    <a:srgbClr val="342956"/>
                  </a:solidFill>
                  <a:latin typeface="Ancizar Sans" panose="020B0602040300000003" pitchFamily="34" charset="0"/>
                  <a:hlinkClick r:id="rId7"/>
                </a:rPr>
                <a:t>: (4:12) (Begins at: 19:10)</a:t>
              </a:r>
              <a:endParaRPr lang="en-US" noProof="0" dirty="0">
                <a:solidFill>
                  <a:srgbClr val="342956"/>
                </a:solidFill>
                <a:latin typeface="Ancizar Sans" panose="020B0602040300000003" pitchFamily="34" charset="0"/>
              </a:endParaRPr>
            </a:p>
          </p:txBody>
        </p:sp>
        <p:grpSp>
          <p:nvGrpSpPr>
            <p:cNvPr id="61" name="Grupo 60">
              <a:extLst>
                <a:ext uri="{FF2B5EF4-FFF2-40B4-BE49-F238E27FC236}">
                  <a16:creationId xmlns:a16="http://schemas.microsoft.com/office/drawing/2014/main" id="{7AEF0D2E-EFCF-3033-2B93-81D554F65EF0}"/>
                </a:ext>
              </a:extLst>
            </p:cNvPr>
            <p:cNvGrpSpPr/>
            <p:nvPr/>
          </p:nvGrpSpPr>
          <p:grpSpPr>
            <a:xfrm>
              <a:off x="7903022" y="2073262"/>
              <a:ext cx="332321" cy="332321"/>
              <a:chOff x="1024049" y="5286245"/>
              <a:chExt cx="332321" cy="332321"/>
            </a:xfrm>
          </p:grpSpPr>
          <p:grpSp>
            <p:nvGrpSpPr>
              <p:cNvPr id="62" name="Grupo 61">
                <a:extLst>
                  <a:ext uri="{FF2B5EF4-FFF2-40B4-BE49-F238E27FC236}">
                    <a16:creationId xmlns:a16="http://schemas.microsoft.com/office/drawing/2014/main" id="{D84BB483-A6B1-F9ED-5435-A4325CF73B7E}"/>
                  </a:ext>
                </a:extLst>
              </p:cNvPr>
              <p:cNvGrpSpPr/>
              <p:nvPr/>
            </p:nvGrpSpPr>
            <p:grpSpPr>
              <a:xfrm>
                <a:off x="1024049" y="5286245"/>
                <a:ext cx="332321" cy="332321"/>
                <a:chOff x="1024049" y="5286245"/>
                <a:chExt cx="332321" cy="332321"/>
              </a:xfrm>
            </p:grpSpPr>
            <p:sp>
              <p:nvSpPr>
                <p:cNvPr id="64" name="Elipse 63">
                  <a:extLst>
                    <a:ext uri="{FF2B5EF4-FFF2-40B4-BE49-F238E27FC236}">
                      <a16:creationId xmlns:a16="http://schemas.microsoft.com/office/drawing/2014/main" id="{0CF38A28-F12B-EB5F-2796-A86AE77C2CA3}"/>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Elipse 64">
                  <a:extLst>
                    <a:ext uri="{FF2B5EF4-FFF2-40B4-BE49-F238E27FC236}">
                      <a16:creationId xmlns:a16="http://schemas.microsoft.com/office/drawing/2014/main" id="{C0562E74-0F43-8E14-1B41-2CC443375BE8}"/>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63" name="Imagen 17">
                <a:extLst>
                  <a:ext uri="{FF2B5EF4-FFF2-40B4-BE49-F238E27FC236}">
                    <a16:creationId xmlns:a16="http://schemas.microsoft.com/office/drawing/2014/main" id="{F97FD8D2-E449-1E5C-78BA-840EC5868F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pic>
        <p:nvPicPr>
          <p:cNvPr id="3074" name="Picture 2">
            <a:extLst>
              <a:ext uri="{FF2B5EF4-FFF2-40B4-BE49-F238E27FC236}">
                <a16:creationId xmlns:a16="http://schemas.microsoft.com/office/drawing/2014/main" id="{1BCBED3D-3F91-BD2A-E01B-B474A9BBA5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3986" y="1682797"/>
            <a:ext cx="2251054" cy="22494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icholas Christakis - Wikipedia">
            <a:extLst>
              <a:ext uri="{FF2B5EF4-FFF2-40B4-BE49-F238E27FC236}">
                <a16:creationId xmlns:a16="http://schemas.microsoft.com/office/drawing/2014/main" id="{C15D47D1-9569-E817-C84E-29ED9EC8340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599" b="22145"/>
          <a:stretch/>
        </p:blipFill>
        <p:spPr bwMode="auto">
          <a:xfrm>
            <a:off x="6612361" y="1669592"/>
            <a:ext cx="2190651" cy="224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442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F764E-38EF-4400-A711-76D8501D85F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DFDF3DD-0AB9-40F6-E024-6357A82BE686}"/>
              </a:ext>
            </a:extLst>
          </p:cNvPr>
          <p:cNvSpPr>
            <a:spLocks noGrp="1"/>
          </p:cNvSpPr>
          <p:nvPr>
            <p:ph type="title"/>
          </p:nvPr>
        </p:nvSpPr>
        <p:spPr>
          <a:xfrm>
            <a:off x="1" y="781036"/>
            <a:ext cx="7427494" cy="657377"/>
          </a:xfrm>
        </p:spPr>
        <p:txBody>
          <a:bodyPr/>
          <a:lstStyle/>
          <a:p>
            <a:r>
              <a:rPr lang="en-US" sz="3600" noProof="0" dirty="0">
                <a:solidFill>
                  <a:schemeClr val="bg1"/>
                </a:solidFill>
                <a:latin typeface="Ancizar Sans Black" panose="020B0A02040300000003" pitchFamily="34" charset="0"/>
              </a:rPr>
              <a:t>Data Science and Network Science</a:t>
            </a:r>
          </a:p>
        </p:txBody>
      </p:sp>
      <p:sp>
        <p:nvSpPr>
          <p:cNvPr id="2" name="Marcador de número de diapositiva 1">
            <a:extLst>
              <a:ext uri="{FF2B5EF4-FFF2-40B4-BE49-F238E27FC236}">
                <a16:creationId xmlns:a16="http://schemas.microsoft.com/office/drawing/2014/main" id="{B0FF5FF0-251E-BF40-09F5-415C27D5B977}"/>
              </a:ext>
            </a:extLst>
          </p:cNvPr>
          <p:cNvSpPr>
            <a:spLocks noGrp="1"/>
          </p:cNvSpPr>
          <p:nvPr>
            <p:ph type="sldNum" idx="12"/>
          </p:nvPr>
        </p:nvSpPr>
        <p:spPr/>
        <p:txBody>
          <a:bodyPr/>
          <a:lstStyle/>
          <a:p>
            <a:fld id="{2BD88AD7-A676-4214-86CE-92C0CE3D14DC}" type="slidenum">
              <a:rPr lang="en-US" noProof="0" smtClean="0"/>
              <a:t>51</a:t>
            </a:fld>
            <a:endParaRPr lang="en-US" noProof="0" dirty="0"/>
          </a:p>
        </p:txBody>
      </p:sp>
      <p:sp>
        <p:nvSpPr>
          <p:cNvPr id="6" name="Marcador de texto 5">
            <a:extLst>
              <a:ext uri="{FF2B5EF4-FFF2-40B4-BE49-F238E27FC236}">
                <a16:creationId xmlns:a16="http://schemas.microsoft.com/office/drawing/2014/main" id="{373BAFC1-BA26-FD7F-D950-D0AB9D752D4C}"/>
              </a:ext>
            </a:extLst>
          </p:cNvPr>
          <p:cNvSpPr>
            <a:spLocks noGrp="1"/>
          </p:cNvSpPr>
          <p:nvPr>
            <p:ph type="body" sz="quarter" idx="11"/>
          </p:nvPr>
        </p:nvSpPr>
        <p:spPr/>
        <p:txBody>
          <a:bodyPr/>
          <a:lstStyle/>
          <a:p>
            <a:pPr marL="0" indent="0">
              <a:buNone/>
            </a:pPr>
            <a:r>
              <a:rPr lang="en-US" noProof="0" dirty="0"/>
              <a:t>Reference: </a:t>
            </a:r>
            <a:r>
              <a:rPr lang="en-US" noProof="0" dirty="0" err="1"/>
              <a:t>Hodler</a:t>
            </a:r>
            <a:r>
              <a:rPr lang="en-US" noProof="0" dirty="0"/>
              <a:t>, A., Frame, A. (2020) Insider Guide to Graph Data Science: First, a Brief Overview. [Better Predictions with Graphs]. Neo4j.</a:t>
            </a:r>
          </a:p>
        </p:txBody>
      </p:sp>
      <p:pic>
        <p:nvPicPr>
          <p:cNvPr id="1026" name="Picture 2" descr="Get better predictions with a graph database.">
            <a:extLst>
              <a:ext uri="{FF2B5EF4-FFF2-40B4-BE49-F238E27FC236}">
                <a16:creationId xmlns:a16="http://schemas.microsoft.com/office/drawing/2014/main" id="{E3BF5A9C-37F9-080E-FC1B-43615E56BE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17" t="46074" r="1406" b="3852"/>
          <a:stretch/>
        </p:blipFill>
        <p:spPr bwMode="auto">
          <a:xfrm>
            <a:off x="919545" y="2104097"/>
            <a:ext cx="10352909" cy="318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94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09CB6-8BB9-2333-BFB0-2D96038A4022}"/>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EF4F326-1D09-EB12-8B1C-6C02B1DDD506}"/>
              </a:ext>
            </a:extLst>
          </p:cNvPr>
          <p:cNvSpPr>
            <a:spLocks noGrp="1"/>
          </p:cNvSpPr>
          <p:nvPr>
            <p:ph type="sldNum" idx="10"/>
          </p:nvPr>
        </p:nvSpPr>
        <p:spPr/>
        <p:txBody>
          <a:bodyPr/>
          <a:lstStyle/>
          <a:p>
            <a:fld id="{2BD88AD7-A676-4214-86CE-92C0CE3D14DC}" type="slidenum">
              <a:rPr lang="en-US" noProof="0" smtClean="0"/>
              <a:t>52</a:t>
            </a:fld>
            <a:endParaRPr lang="en-US" noProof="0" dirty="0"/>
          </a:p>
        </p:txBody>
      </p:sp>
      <p:grpSp>
        <p:nvGrpSpPr>
          <p:cNvPr id="10" name="Grupo 9">
            <a:extLst>
              <a:ext uri="{FF2B5EF4-FFF2-40B4-BE49-F238E27FC236}">
                <a16:creationId xmlns:a16="http://schemas.microsoft.com/office/drawing/2014/main" id="{101E693E-2911-68C9-7B72-F3A23E300AC0}"/>
              </a:ext>
            </a:extLst>
          </p:cNvPr>
          <p:cNvGrpSpPr/>
          <p:nvPr/>
        </p:nvGrpSpPr>
        <p:grpSpPr>
          <a:xfrm>
            <a:off x="1693530" y="1690974"/>
            <a:ext cx="4995768" cy="3254278"/>
            <a:chOff x="3486023" y="1124711"/>
            <a:chExt cx="5687060" cy="3704590"/>
          </a:xfrm>
          <a:solidFill>
            <a:srgbClr val="342956"/>
          </a:solidFill>
        </p:grpSpPr>
        <p:sp>
          <p:nvSpPr>
            <p:cNvPr id="11" name="object 2">
              <a:extLst>
                <a:ext uri="{FF2B5EF4-FFF2-40B4-BE49-F238E27FC236}">
                  <a16:creationId xmlns:a16="http://schemas.microsoft.com/office/drawing/2014/main" id="{3CC203E5-2327-411F-311E-053FB2060939}"/>
                </a:ext>
              </a:extLst>
            </p:cNvPr>
            <p:cNvSpPr/>
            <p:nvPr/>
          </p:nvSpPr>
          <p:spPr>
            <a:xfrm>
              <a:off x="4171823" y="12771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2" name="object 3">
              <a:extLst>
                <a:ext uri="{FF2B5EF4-FFF2-40B4-BE49-F238E27FC236}">
                  <a16:creationId xmlns:a16="http://schemas.microsoft.com/office/drawing/2014/main" id="{74B21878-98B5-1835-9939-5CC7B160A339}"/>
                </a:ext>
              </a:extLst>
            </p:cNvPr>
            <p:cNvSpPr/>
            <p:nvPr/>
          </p:nvSpPr>
          <p:spPr>
            <a:xfrm>
              <a:off x="6076823" y="11247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3" name="object 4">
              <a:extLst>
                <a:ext uri="{FF2B5EF4-FFF2-40B4-BE49-F238E27FC236}">
                  <a16:creationId xmlns:a16="http://schemas.microsoft.com/office/drawing/2014/main" id="{874FE01F-1808-0CBC-C512-3A8825D5390D}"/>
                </a:ext>
              </a:extLst>
            </p:cNvPr>
            <p:cNvSpPr/>
            <p:nvPr/>
          </p:nvSpPr>
          <p:spPr>
            <a:xfrm>
              <a:off x="5238623" y="3105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14" name="object 5">
              <a:extLst>
                <a:ext uri="{FF2B5EF4-FFF2-40B4-BE49-F238E27FC236}">
                  <a16:creationId xmlns:a16="http://schemas.microsoft.com/office/drawing/2014/main" id="{2CFCDB35-41FD-269B-7F06-8C51A7339A0F}"/>
                </a:ext>
              </a:extLst>
            </p:cNvPr>
            <p:cNvSpPr/>
            <p:nvPr/>
          </p:nvSpPr>
          <p:spPr>
            <a:xfrm>
              <a:off x="6610223" y="2724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5" name="object 6">
              <a:extLst>
                <a:ext uri="{FF2B5EF4-FFF2-40B4-BE49-F238E27FC236}">
                  <a16:creationId xmlns:a16="http://schemas.microsoft.com/office/drawing/2014/main" id="{7848B04C-674E-7D86-7178-B1CD34FD46C7}"/>
                </a:ext>
              </a:extLst>
            </p:cNvPr>
            <p:cNvSpPr/>
            <p:nvPr/>
          </p:nvSpPr>
          <p:spPr>
            <a:xfrm>
              <a:off x="4400423" y="41727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31"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47015" y="577850"/>
                  </a:lnTo>
                  <a:lnTo>
                    <a:pt x="276225" y="580390"/>
                  </a:lnTo>
                  <a:lnTo>
                    <a:pt x="306197" y="580390"/>
                  </a:lnTo>
                  <a:lnTo>
                    <a:pt x="349758"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16" name="object 7">
              <a:extLst>
                <a:ext uri="{FF2B5EF4-FFF2-40B4-BE49-F238E27FC236}">
                  <a16:creationId xmlns:a16="http://schemas.microsoft.com/office/drawing/2014/main" id="{04122C7F-F10E-97E7-A663-93BFDC4100A5}"/>
                </a:ext>
              </a:extLst>
            </p:cNvPr>
            <p:cNvSpPr/>
            <p:nvPr/>
          </p:nvSpPr>
          <p:spPr>
            <a:xfrm>
              <a:off x="7600823" y="1581911"/>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22" y="427990"/>
                  </a:lnTo>
                  <a:lnTo>
                    <a:pt x="563880" y="389890"/>
                  </a:lnTo>
                  <a:lnTo>
                    <a:pt x="575551"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7" name="object 8">
              <a:extLst>
                <a:ext uri="{FF2B5EF4-FFF2-40B4-BE49-F238E27FC236}">
                  <a16:creationId xmlns:a16="http://schemas.microsoft.com/office/drawing/2014/main" id="{820869F7-FF1E-597C-3BD9-C80065B52D46}"/>
                </a:ext>
              </a:extLst>
            </p:cNvPr>
            <p:cNvSpPr/>
            <p:nvPr/>
          </p:nvSpPr>
          <p:spPr>
            <a:xfrm>
              <a:off x="7219823" y="4248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18" name="object 9">
              <a:extLst>
                <a:ext uri="{FF2B5EF4-FFF2-40B4-BE49-F238E27FC236}">
                  <a16:creationId xmlns:a16="http://schemas.microsoft.com/office/drawing/2014/main" id="{6A5F04A8-8E2D-3E82-49EF-98754E7EC153}"/>
                </a:ext>
              </a:extLst>
            </p:cNvPr>
            <p:cNvSpPr/>
            <p:nvPr/>
          </p:nvSpPr>
          <p:spPr>
            <a:xfrm>
              <a:off x="8591423" y="2801111"/>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36"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9" name="object 10">
              <a:extLst>
                <a:ext uri="{FF2B5EF4-FFF2-40B4-BE49-F238E27FC236}">
                  <a16:creationId xmlns:a16="http://schemas.microsoft.com/office/drawing/2014/main" id="{A8F2D5FC-606F-8195-88C8-30022B85C115}"/>
                </a:ext>
              </a:extLst>
            </p:cNvPr>
            <p:cNvSpPr/>
            <p:nvPr/>
          </p:nvSpPr>
          <p:spPr>
            <a:xfrm>
              <a:off x="3486023" y="2724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grpSp>
      <p:sp>
        <p:nvSpPr>
          <p:cNvPr id="20" name="CuadroTexto 19">
            <a:extLst>
              <a:ext uri="{FF2B5EF4-FFF2-40B4-BE49-F238E27FC236}">
                <a16:creationId xmlns:a16="http://schemas.microsoft.com/office/drawing/2014/main" id="{D66F58C5-31EC-4FBB-67C1-96A8C2D9475C}"/>
              </a:ext>
            </a:extLst>
          </p:cNvPr>
          <p:cNvSpPr txBox="1"/>
          <p:nvPr/>
        </p:nvSpPr>
        <p:spPr>
          <a:xfrm>
            <a:off x="7525100" y="2396511"/>
            <a:ext cx="3520929" cy="1815882"/>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Rather than thinking of the world as a set of isolated datapoints.</a:t>
            </a:r>
          </a:p>
          <a:p>
            <a:r>
              <a:rPr lang="en-US" sz="2800" noProof="0" dirty="0">
                <a:solidFill>
                  <a:srgbClr val="342956"/>
                </a:solidFill>
                <a:latin typeface="Ancizar Sans" panose="020B0602040300000003" pitchFamily="34" charset="0"/>
              </a:rPr>
              <a:t>(Data Science)</a:t>
            </a:r>
          </a:p>
        </p:txBody>
      </p:sp>
    </p:spTree>
    <p:extLst>
      <p:ext uri="{BB962C8B-B14F-4D97-AF65-F5344CB8AC3E}">
        <p14:creationId xmlns:p14="http://schemas.microsoft.com/office/powerpoint/2010/main" val="26197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A92C-8300-4882-3401-34A3D0469814}"/>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E035B63-5DCD-F386-1C5E-81B5BA146092}"/>
              </a:ext>
            </a:extLst>
          </p:cNvPr>
          <p:cNvSpPr>
            <a:spLocks noGrp="1"/>
          </p:cNvSpPr>
          <p:nvPr>
            <p:ph type="sldNum" idx="10"/>
          </p:nvPr>
        </p:nvSpPr>
        <p:spPr/>
        <p:txBody>
          <a:bodyPr/>
          <a:lstStyle/>
          <a:p>
            <a:fld id="{2BD88AD7-A676-4214-86CE-92C0CE3D14DC}" type="slidenum">
              <a:rPr lang="en-US" noProof="0" smtClean="0"/>
              <a:t>53</a:t>
            </a:fld>
            <a:endParaRPr lang="en-US" noProof="0" dirty="0"/>
          </a:p>
        </p:txBody>
      </p:sp>
      <p:sp>
        <p:nvSpPr>
          <p:cNvPr id="3" name="CuadroTexto 2">
            <a:extLst>
              <a:ext uri="{FF2B5EF4-FFF2-40B4-BE49-F238E27FC236}">
                <a16:creationId xmlns:a16="http://schemas.microsoft.com/office/drawing/2014/main" id="{4F414A61-BF5C-7E5B-1177-D99DA98FB19D}"/>
              </a:ext>
            </a:extLst>
          </p:cNvPr>
          <p:cNvSpPr txBox="1"/>
          <p:nvPr/>
        </p:nvSpPr>
        <p:spPr>
          <a:xfrm>
            <a:off x="7525100" y="2372359"/>
            <a:ext cx="3520929" cy="1815882"/>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We think of networks</a:t>
            </a:r>
          </a:p>
          <a:p>
            <a:r>
              <a:rPr lang="en-US" sz="2800" noProof="0" dirty="0">
                <a:solidFill>
                  <a:srgbClr val="342956"/>
                </a:solidFill>
                <a:latin typeface="Ancizar Sans" panose="020B0602040300000003" pitchFamily="34" charset="0"/>
              </a:rPr>
              <a:t>and relations between its entities.</a:t>
            </a:r>
          </a:p>
          <a:p>
            <a:r>
              <a:rPr lang="en-US" sz="2800" noProof="0" dirty="0">
                <a:solidFill>
                  <a:srgbClr val="342956"/>
                </a:solidFill>
                <a:latin typeface="Ancizar Sans" panose="020B0602040300000003" pitchFamily="34" charset="0"/>
              </a:rPr>
              <a:t>(Network Science)</a:t>
            </a:r>
          </a:p>
        </p:txBody>
      </p:sp>
      <p:grpSp>
        <p:nvGrpSpPr>
          <p:cNvPr id="5" name="Grupo 4">
            <a:extLst>
              <a:ext uri="{FF2B5EF4-FFF2-40B4-BE49-F238E27FC236}">
                <a16:creationId xmlns:a16="http://schemas.microsoft.com/office/drawing/2014/main" id="{68FC8F6D-7716-BFDE-D439-3832B6AE1156}"/>
              </a:ext>
            </a:extLst>
          </p:cNvPr>
          <p:cNvGrpSpPr/>
          <p:nvPr/>
        </p:nvGrpSpPr>
        <p:grpSpPr>
          <a:xfrm>
            <a:off x="1388582" y="1551362"/>
            <a:ext cx="5306381" cy="3412802"/>
            <a:chOff x="3249612" y="1757547"/>
            <a:chExt cx="5760066" cy="3704590"/>
          </a:xfrm>
        </p:grpSpPr>
        <p:grpSp>
          <p:nvGrpSpPr>
            <p:cNvPr id="6" name="Grupo 5">
              <a:extLst>
                <a:ext uri="{FF2B5EF4-FFF2-40B4-BE49-F238E27FC236}">
                  <a16:creationId xmlns:a16="http://schemas.microsoft.com/office/drawing/2014/main" id="{F3E6FB03-C670-2C1F-EB3C-D61164184D5C}"/>
                </a:ext>
              </a:extLst>
            </p:cNvPr>
            <p:cNvGrpSpPr/>
            <p:nvPr/>
          </p:nvGrpSpPr>
          <p:grpSpPr>
            <a:xfrm>
              <a:off x="3546862" y="2091107"/>
              <a:ext cx="5098980" cy="3090764"/>
              <a:chOff x="3546862" y="2091107"/>
              <a:chExt cx="5098980" cy="3090764"/>
            </a:xfrm>
          </p:grpSpPr>
          <p:cxnSp>
            <p:nvCxnSpPr>
              <p:cNvPr id="28" name="Conector recto 27">
                <a:extLst>
                  <a:ext uri="{FF2B5EF4-FFF2-40B4-BE49-F238E27FC236}">
                    <a16:creationId xmlns:a16="http://schemas.microsoft.com/office/drawing/2014/main" id="{F3E44D6F-15EB-2797-EB75-D87B44F46153}"/>
                  </a:ext>
                </a:extLst>
              </p:cNvPr>
              <p:cNvCxnSpPr/>
              <p:nvPr/>
            </p:nvCxnSpPr>
            <p:spPr>
              <a:xfrm>
                <a:off x="4335479" y="2364385"/>
                <a:ext cx="851026" cy="145670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8BCD1DDF-7F7D-5A61-2052-7632DBB6CDB8}"/>
                  </a:ext>
                </a:extLst>
              </p:cNvPr>
              <p:cNvCxnSpPr>
                <a:cxnSpLocks/>
              </p:cNvCxnSpPr>
              <p:nvPr/>
            </p:nvCxnSpPr>
            <p:spPr>
              <a:xfrm flipH="1">
                <a:off x="3682488" y="2127912"/>
                <a:ext cx="2326691" cy="140668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E419362-516A-4C6B-F5C7-B711816B56B5}"/>
                  </a:ext>
                </a:extLst>
              </p:cNvPr>
              <p:cNvCxnSpPr>
                <a:cxnSpLocks/>
              </p:cNvCxnSpPr>
              <p:nvPr/>
            </p:nvCxnSpPr>
            <p:spPr>
              <a:xfrm flipH="1">
                <a:off x="3570779" y="2351686"/>
                <a:ext cx="610950" cy="1069344"/>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D1C576E-06F6-1789-FF31-047ADBBBD6C1}"/>
                  </a:ext>
                </a:extLst>
              </p:cNvPr>
              <p:cNvCxnSpPr>
                <a:cxnSpLocks/>
              </p:cNvCxnSpPr>
              <p:nvPr/>
            </p:nvCxnSpPr>
            <p:spPr>
              <a:xfrm>
                <a:off x="3546862" y="3665047"/>
                <a:ext cx="879642" cy="1387862"/>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11F955CC-C748-5538-1026-C2DE97AED234}"/>
                  </a:ext>
                </a:extLst>
              </p:cNvPr>
              <p:cNvCxnSpPr>
                <a:cxnSpLocks/>
              </p:cNvCxnSpPr>
              <p:nvPr/>
            </p:nvCxnSpPr>
            <p:spPr>
              <a:xfrm flipV="1">
                <a:off x="4517072" y="4160485"/>
                <a:ext cx="669433" cy="935257"/>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19636A3-7334-8DB3-8A07-D41A9EFAA35C}"/>
                  </a:ext>
                </a:extLst>
              </p:cNvPr>
              <p:cNvCxnSpPr>
                <a:cxnSpLocks/>
              </p:cNvCxnSpPr>
              <p:nvPr/>
            </p:nvCxnSpPr>
            <p:spPr>
              <a:xfrm>
                <a:off x="3646979" y="3629114"/>
                <a:ext cx="1485900" cy="35155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69F81AF-ECCE-E939-4105-D384BF7DF609}"/>
                  </a:ext>
                </a:extLst>
              </p:cNvPr>
              <p:cNvCxnSpPr>
                <a:cxnSpLocks/>
              </p:cNvCxnSpPr>
              <p:nvPr/>
            </p:nvCxnSpPr>
            <p:spPr>
              <a:xfrm flipV="1">
                <a:off x="5355723" y="3643332"/>
                <a:ext cx="1261307" cy="379068"/>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8E814836-2187-BB2F-643B-63EE8AE34CAA}"/>
                  </a:ext>
                </a:extLst>
              </p:cNvPr>
              <p:cNvCxnSpPr>
                <a:cxnSpLocks/>
              </p:cNvCxnSpPr>
              <p:nvPr/>
            </p:nvCxnSpPr>
            <p:spPr>
              <a:xfrm>
                <a:off x="7779304" y="2570160"/>
                <a:ext cx="806424" cy="972185"/>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765BA79E-9BDA-6892-5570-62EBB703A4ED}"/>
                  </a:ext>
                </a:extLst>
              </p:cNvPr>
              <p:cNvCxnSpPr>
                <a:cxnSpLocks/>
              </p:cNvCxnSpPr>
              <p:nvPr/>
            </p:nvCxnSpPr>
            <p:spPr>
              <a:xfrm flipH="1">
                <a:off x="6771179" y="2558290"/>
                <a:ext cx="754975" cy="1017691"/>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3A04FC0-9541-72A3-1931-6258909CCB3E}"/>
                  </a:ext>
                </a:extLst>
              </p:cNvPr>
              <p:cNvCxnSpPr>
                <a:cxnSpLocks/>
              </p:cNvCxnSpPr>
              <p:nvPr/>
            </p:nvCxnSpPr>
            <p:spPr>
              <a:xfrm>
                <a:off x="6771179" y="3683016"/>
                <a:ext cx="1772797" cy="50966"/>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E540E520-B665-76DB-3518-EBD95D3281F7}"/>
                  </a:ext>
                </a:extLst>
              </p:cNvPr>
              <p:cNvCxnSpPr>
                <a:cxnSpLocks/>
              </p:cNvCxnSpPr>
              <p:nvPr/>
            </p:nvCxnSpPr>
            <p:spPr>
              <a:xfrm>
                <a:off x="6670265" y="3793598"/>
                <a:ext cx="585185" cy="1292304"/>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7710460-F993-4028-9D78-E9BC8FA06833}"/>
                  </a:ext>
                </a:extLst>
              </p:cNvPr>
              <p:cNvCxnSpPr>
                <a:cxnSpLocks/>
              </p:cNvCxnSpPr>
              <p:nvPr/>
            </p:nvCxnSpPr>
            <p:spPr>
              <a:xfrm flipH="1">
                <a:off x="7341939" y="3793598"/>
                <a:ext cx="1303903" cy="1388273"/>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6F3B36EF-9B4F-DDED-D5C5-7FF577600BA5}"/>
                  </a:ext>
                </a:extLst>
              </p:cNvPr>
              <p:cNvCxnSpPr>
                <a:cxnSpLocks/>
              </p:cNvCxnSpPr>
              <p:nvPr/>
            </p:nvCxnSpPr>
            <p:spPr>
              <a:xfrm>
                <a:off x="4579790" y="5170360"/>
                <a:ext cx="2675660" cy="11511"/>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1BFE30DB-1BE1-77BD-6A2D-D3D4C2D1D424}"/>
                  </a:ext>
                </a:extLst>
              </p:cNvPr>
              <p:cNvCxnSpPr>
                <a:cxnSpLocks/>
              </p:cNvCxnSpPr>
              <p:nvPr/>
            </p:nvCxnSpPr>
            <p:spPr>
              <a:xfrm flipH="1">
                <a:off x="5279072" y="2091107"/>
                <a:ext cx="857682" cy="1828417"/>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grpSp>
        <p:sp>
          <p:nvSpPr>
            <p:cNvPr id="7" name="Google Shape;101;p1">
              <a:extLst>
                <a:ext uri="{FF2B5EF4-FFF2-40B4-BE49-F238E27FC236}">
                  <a16:creationId xmlns:a16="http://schemas.microsoft.com/office/drawing/2014/main" id="{F1742066-3CC7-CE5C-6CDF-0EFB1061BAD6}"/>
                </a:ext>
              </a:extLst>
            </p:cNvPr>
            <p:cNvSpPr/>
            <p:nvPr/>
          </p:nvSpPr>
          <p:spPr>
            <a:xfrm>
              <a:off x="9009678" y="3252641"/>
              <a:ext cx="0" cy="127000"/>
            </a:xfrm>
            <a:custGeom>
              <a:avLst/>
              <a:gdLst/>
              <a:ahLst/>
              <a:cxnLst/>
              <a:rect l="l" t="t" r="r" b="b"/>
              <a:pathLst>
                <a:path w="120000" h="127000" extrusionOk="0">
                  <a:moveTo>
                    <a:pt x="0" y="0"/>
                  </a:moveTo>
                  <a:lnTo>
                    <a:pt x="0" y="126784"/>
                  </a:lnTo>
                </a:path>
              </a:pathLst>
            </a:custGeom>
            <a:noFill/>
            <a:ln w="37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1800" noProof="0" dirty="0">
                <a:solidFill>
                  <a:schemeClr val="dk1"/>
                </a:solidFill>
                <a:latin typeface="Calibri"/>
                <a:ea typeface="Calibri"/>
                <a:cs typeface="Calibri"/>
                <a:sym typeface="Calibri"/>
              </a:endParaRPr>
            </a:p>
          </p:txBody>
        </p:sp>
        <p:sp>
          <p:nvSpPr>
            <p:cNvPr id="8" name="object 2">
              <a:extLst>
                <a:ext uri="{FF2B5EF4-FFF2-40B4-BE49-F238E27FC236}">
                  <a16:creationId xmlns:a16="http://schemas.microsoft.com/office/drawing/2014/main" id="{EFBE5628-6A7E-D0E7-1AC9-D466E0156533}"/>
                </a:ext>
              </a:extLst>
            </p:cNvPr>
            <p:cNvSpPr/>
            <p:nvPr/>
          </p:nvSpPr>
          <p:spPr>
            <a:xfrm>
              <a:off x="3935412" y="19099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9" name="object 3">
              <a:extLst>
                <a:ext uri="{FF2B5EF4-FFF2-40B4-BE49-F238E27FC236}">
                  <a16:creationId xmlns:a16="http://schemas.microsoft.com/office/drawing/2014/main" id="{E2793D85-94ED-DAE1-E446-D373EDC9775D}"/>
                </a:ext>
              </a:extLst>
            </p:cNvPr>
            <p:cNvSpPr/>
            <p:nvPr/>
          </p:nvSpPr>
          <p:spPr>
            <a:xfrm>
              <a:off x="5840412" y="17575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1" name="object 4">
              <a:extLst>
                <a:ext uri="{FF2B5EF4-FFF2-40B4-BE49-F238E27FC236}">
                  <a16:creationId xmlns:a16="http://schemas.microsoft.com/office/drawing/2014/main" id="{96C48313-6C9F-F79A-1ED6-31C91D851DB7}"/>
                </a:ext>
              </a:extLst>
            </p:cNvPr>
            <p:cNvSpPr/>
            <p:nvPr/>
          </p:nvSpPr>
          <p:spPr>
            <a:xfrm>
              <a:off x="5002212" y="3738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2" name="object 5">
              <a:extLst>
                <a:ext uri="{FF2B5EF4-FFF2-40B4-BE49-F238E27FC236}">
                  <a16:creationId xmlns:a16="http://schemas.microsoft.com/office/drawing/2014/main" id="{4896B8A4-8C8D-47DD-7366-43EA8CC30B22}"/>
                </a:ext>
              </a:extLst>
            </p:cNvPr>
            <p:cNvSpPr/>
            <p:nvPr/>
          </p:nvSpPr>
          <p:spPr>
            <a:xfrm>
              <a:off x="6373812" y="3357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3" name="object 6">
              <a:extLst>
                <a:ext uri="{FF2B5EF4-FFF2-40B4-BE49-F238E27FC236}">
                  <a16:creationId xmlns:a16="http://schemas.microsoft.com/office/drawing/2014/main" id="{42807268-CE46-84E7-D909-EF8D9AF97A15}"/>
                </a:ext>
              </a:extLst>
            </p:cNvPr>
            <p:cNvSpPr/>
            <p:nvPr/>
          </p:nvSpPr>
          <p:spPr>
            <a:xfrm>
              <a:off x="4164012" y="48055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31"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47015" y="577850"/>
                  </a:lnTo>
                  <a:lnTo>
                    <a:pt x="276225" y="580390"/>
                  </a:lnTo>
                  <a:lnTo>
                    <a:pt x="306197" y="580390"/>
                  </a:lnTo>
                  <a:lnTo>
                    <a:pt x="349758"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4" name="object 7">
              <a:extLst>
                <a:ext uri="{FF2B5EF4-FFF2-40B4-BE49-F238E27FC236}">
                  <a16:creationId xmlns:a16="http://schemas.microsoft.com/office/drawing/2014/main" id="{71F3384B-2D34-3A35-35D9-743A168F8C11}"/>
                </a:ext>
              </a:extLst>
            </p:cNvPr>
            <p:cNvSpPr/>
            <p:nvPr/>
          </p:nvSpPr>
          <p:spPr>
            <a:xfrm>
              <a:off x="7364412" y="2214747"/>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22" y="427990"/>
                  </a:lnTo>
                  <a:lnTo>
                    <a:pt x="563880" y="389890"/>
                  </a:lnTo>
                  <a:lnTo>
                    <a:pt x="575551"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5" name="object 8">
              <a:extLst>
                <a:ext uri="{FF2B5EF4-FFF2-40B4-BE49-F238E27FC236}">
                  <a16:creationId xmlns:a16="http://schemas.microsoft.com/office/drawing/2014/main" id="{B6EA49A5-E810-479C-5619-4B1107611A02}"/>
                </a:ext>
              </a:extLst>
            </p:cNvPr>
            <p:cNvSpPr/>
            <p:nvPr/>
          </p:nvSpPr>
          <p:spPr>
            <a:xfrm>
              <a:off x="6983413" y="4881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6" name="object 9">
              <a:extLst>
                <a:ext uri="{FF2B5EF4-FFF2-40B4-BE49-F238E27FC236}">
                  <a16:creationId xmlns:a16="http://schemas.microsoft.com/office/drawing/2014/main" id="{67E03406-7B50-0B3D-4CDB-F7101984BBEE}"/>
                </a:ext>
              </a:extLst>
            </p:cNvPr>
            <p:cNvSpPr/>
            <p:nvPr/>
          </p:nvSpPr>
          <p:spPr>
            <a:xfrm>
              <a:off x="8355012" y="3433947"/>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36"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27" name="object 10">
              <a:extLst>
                <a:ext uri="{FF2B5EF4-FFF2-40B4-BE49-F238E27FC236}">
                  <a16:creationId xmlns:a16="http://schemas.microsoft.com/office/drawing/2014/main" id="{E9BDC848-D58F-5B50-B536-081C1F61F009}"/>
                </a:ext>
              </a:extLst>
            </p:cNvPr>
            <p:cNvSpPr/>
            <p:nvPr/>
          </p:nvSpPr>
          <p:spPr>
            <a:xfrm>
              <a:off x="3249612" y="3357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grpSp>
    </p:spTree>
    <p:extLst>
      <p:ext uri="{BB962C8B-B14F-4D97-AF65-F5344CB8AC3E}">
        <p14:creationId xmlns:p14="http://schemas.microsoft.com/office/powerpoint/2010/main" val="2363431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C8C20-246E-A6CF-53A0-C99EADE10DC4}"/>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3D7B0B0-A1CA-B42B-8DED-7DD6C20CFE45}"/>
              </a:ext>
            </a:extLst>
          </p:cNvPr>
          <p:cNvSpPr>
            <a:spLocks noGrp="1"/>
          </p:cNvSpPr>
          <p:nvPr>
            <p:ph type="sldNum" idx="10"/>
          </p:nvPr>
        </p:nvSpPr>
        <p:spPr/>
        <p:txBody>
          <a:bodyPr/>
          <a:lstStyle/>
          <a:p>
            <a:fld id="{2BD88AD7-A676-4214-86CE-92C0CE3D14DC}" type="slidenum">
              <a:rPr lang="en-US" noProof="0" smtClean="0"/>
              <a:t>54</a:t>
            </a:fld>
            <a:endParaRPr lang="en-US" noProof="0" dirty="0"/>
          </a:p>
        </p:txBody>
      </p:sp>
      <p:sp>
        <p:nvSpPr>
          <p:cNvPr id="10" name="CuadroTexto 9">
            <a:extLst>
              <a:ext uri="{FF2B5EF4-FFF2-40B4-BE49-F238E27FC236}">
                <a16:creationId xmlns:a16="http://schemas.microsoft.com/office/drawing/2014/main" id="{6EC528BF-9142-DBC2-2E4B-6626F5ADC0F2}"/>
              </a:ext>
            </a:extLst>
          </p:cNvPr>
          <p:cNvSpPr txBox="1"/>
          <p:nvPr/>
        </p:nvSpPr>
        <p:spPr>
          <a:xfrm>
            <a:off x="7525100" y="1966879"/>
            <a:ext cx="3520929" cy="2677656"/>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These relational structures of the domain allow us to build more accurate models of the underlying phenomena.</a:t>
            </a:r>
          </a:p>
        </p:txBody>
      </p:sp>
      <p:sp>
        <p:nvSpPr>
          <p:cNvPr id="7" name="Marcador de texto 5">
            <a:extLst>
              <a:ext uri="{FF2B5EF4-FFF2-40B4-BE49-F238E27FC236}">
                <a16:creationId xmlns:a16="http://schemas.microsoft.com/office/drawing/2014/main" id="{75942B9B-DE91-F81B-EC1C-6539DF95B42D}"/>
              </a:ext>
            </a:extLst>
          </p:cNvPr>
          <p:cNvSpPr>
            <a:spLocks noGrp="1"/>
          </p:cNvSpPr>
          <p:nvPr>
            <p:ph type="body" sz="quarter" idx="11"/>
          </p:nvPr>
        </p:nvSpPr>
        <p:spPr>
          <a:xfrm>
            <a:off x="722574" y="5951023"/>
            <a:ext cx="10004100" cy="273168"/>
          </a:xfrm>
        </p:spPr>
        <p:txBody>
          <a:bodyPr/>
          <a:lstStyle/>
          <a:p>
            <a:pPr marL="0" indent="0" algn="l">
              <a:buNone/>
            </a:pPr>
            <a:r>
              <a:rPr lang="en-US" noProof="0" dirty="0"/>
              <a:t>Reference: AMA. (2024). Simplifying Graph Learning (GNNs): Understanding the Basics and Their Applications. [Figure 1.4 Representation of Family tree in Tabular versus a graph dataset.]. Medium.</a:t>
            </a:r>
          </a:p>
        </p:txBody>
      </p:sp>
      <p:pic>
        <p:nvPicPr>
          <p:cNvPr id="2050" name="Picture 2">
            <a:extLst>
              <a:ext uri="{FF2B5EF4-FFF2-40B4-BE49-F238E27FC236}">
                <a16:creationId xmlns:a16="http://schemas.microsoft.com/office/drawing/2014/main" id="{0BDE8BC2-62CA-D820-3187-BDB451DC1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971" y="2165088"/>
            <a:ext cx="5892494" cy="228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31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2A54C11-250C-4349-91A8-051F191C9D37}"/>
              </a:ext>
            </a:extLst>
          </p:cNvPr>
          <p:cNvSpPr txBox="1"/>
          <p:nvPr/>
        </p:nvSpPr>
        <p:spPr>
          <a:xfrm>
            <a:off x="4579101" y="5918957"/>
            <a:ext cx="6621172" cy="707886"/>
          </a:xfrm>
          <a:prstGeom prst="rect">
            <a:avLst/>
          </a:prstGeom>
          <a:noFill/>
        </p:spPr>
        <p:txBody>
          <a:bodyPr wrap="none" rtlCol="0">
            <a:spAutoFit/>
          </a:bodyPr>
          <a:lstStyle/>
          <a:p>
            <a:r>
              <a:rPr lang="es-MX" sz="4000" dirty="0">
                <a:hlinkClick r:id="rId2"/>
              </a:rPr>
              <a:t>Enlace al Modelo con atributos</a:t>
            </a:r>
            <a:endParaRPr lang="es-CO" sz="4000" dirty="0"/>
          </a:p>
        </p:txBody>
      </p:sp>
      <p:sp>
        <p:nvSpPr>
          <p:cNvPr id="2" name="Título 1">
            <a:extLst>
              <a:ext uri="{FF2B5EF4-FFF2-40B4-BE49-F238E27FC236}">
                <a16:creationId xmlns:a16="http://schemas.microsoft.com/office/drawing/2014/main" id="{B5242357-C6EF-4798-AF8E-0D70BCD61FF0}"/>
              </a:ext>
            </a:extLst>
          </p:cNvPr>
          <p:cNvSpPr>
            <a:spLocks noGrp="1"/>
          </p:cNvSpPr>
          <p:nvPr>
            <p:ph type="title"/>
          </p:nvPr>
        </p:nvSpPr>
        <p:spPr>
          <a:xfrm>
            <a:off x="261103" y="486852"/>
            <a:ext cx="5553544" cy="990284"/>
          </a:xfrm>
        </p:spPr>
        <p:txBody>
          <a:bodyPr>
            <a:normAutofit/>
          </a:bodyPr>
          <a:lstStyle/>
          <a:p>
            <a:pPr algn="ctr"/>
            <a:r>
              <a:rPr lang="es-MX" b="1" dirty="0">
                <a:latin typeface="+mn-lt"/>
              </a:rPr>
              <a:t>Ciencia de datos</a:t>
            </a:r>
            <a:endParaRPr lang="es-CO" b="1" dirty="0">
              <a:latin typeface="+mn-lt"/>
            </a:endParaRPr>
          </a:p>
        </p:txBody>
      </p:sp>
      <p:pic>
        <p:nvPicPr>
          <p:cNvPr id="7" name="Imagen 6">
            <a:extLst>
              <a:ext uri="{FF2B5EF4-FFF2-40B4-BE49-F238E27FC236}">
                <a16:creationId xmlns:a16="http://schemas.microsoft.com/office/drawing/2014/main" id="{A57960BC-09F2-4938-9750-1B31163207D7}"/>
              </a:ext>
            </a:extLst>
          </p:cNvPr>
          <p:cNvPicPr>
            <a:picLocks noChangeAspect="1"/>
          </p:cNvPicPr>
          <p:nvPr/>
        </p:nvPicPr>
        <p:blipFill>
          <a:blip r:embed="rId3"/>
          <a:stretch>
            <a:fillRect/>
          </a:stretch>
        </p:blipFill>
        <p:spPr>
          <a:xfrm>
            <a:off x="521695" y="1698548"/>
            <a:ext cx="2570613" cy="5151269"/>
          </a:xfrm>
          <a:prstGeom prst="rect">
            <a:avLst/>
          </a:prstGeom>
        </p:spPr>
      </p:pic>
      <p:pic>
        <p:nvPicPr>
          <p:cNvPr id="4" name="Imagen 3">
            <a:extLst>
              <a:ext uri="{FF2B5EF4-FFF2-40B4-BE49-F238E27FC236}">
                <a16:creationId xmlns:a16="http://schemas.microsoft.com/office/drawing/2014/main" id="{0CDB6227-2896-4F22-B12C-94E865B221CF}"/>
              </a:ext>
            </a:extLst>
          </p:cNvPr>
          <p:cNvPicPr>
            <a:picLocks noChangeAspect="1"/>
          </p:cNvPicPr>
          <p:nvPr/>
        </p:nvPicPr>
        <p:blipFill>
          <a:blip r:embed="rId4"/>
          <a:stretch>
            <a:fillRect/>
          </a:stretch>
        </p:blipFill>
        <p:spPr>
          <a:xfrm>
            <a:off x="3900945" y="2834640"/>
            <a:ext cx="3016863" cy="2853119"/>
          </a:xfrm>
          <a:prstGeom prst="rect">
            <a:avLst/>
          </a:prstGeom>
        </p:spPr>
      </p:pic>
      <p:pic>
        <p:nvPicPr>
          <p:cNvPr id="6" name="Imagen 5">
            <a:extLst>
              <a:ext uri="{FF2B5EF4-FFF2-40B4-BE49-F238E27FC236}">
                <a16:creationId xmlns:a16="http://schemas.microsoft.com/office/drawing/2014/main" id="{89CE5176-391E-44E9-9D04-9437EED19B1A}"/>
              </a:ext>
            </a:extLst>
          </p:cNvPr>
          <p:cNvPicPr>
            <a:picLocks noChangeAspect="1"/>
          </p:cNvPicPr>
          <p:nvPr/>
        </p:nvPicPr>
        <p:blipFill>
          <a:blip r:embed="rId5"/>
          <a:stretch>
            <a:fillRect/>
          </a:stretch>
        </p:blipFill>
        <p:spPr>
          <a:xfrm>
            <a:off x="8670362" y="2834639"/>
            <a:ext cx="3351440" cy="2853120"/>
          </a:xfrm>
          <a:prstGeom prst="rect">
            <a:avLst/>
          </a:prstGeom>
        </p:spPr>
      </p:pic>
      <p:cxnSp>
        <p:nvCxnSpPr>
          <p:cNvPr id="9" name="Conector recto de flecha 8">
            <a:extLst>
              <a:ext uri="{FF2B5EF4-FFF2-40B4-BE49-F238E27FC236}">
                <a16:creationId xmlns:a16="http://schemas.microsoft.com/office/drawing/2014/main" id="{06FCC4D9-7E84-4028-846D-D8267D72EC97}"/>
              </a:ext>
            </a:extLst>
          </p:cNvPr>
          <p:cNvCxnSpPr>
            <a:cxnSpLocks/>
          </p:cNvCxnSpPr>
          <p:nvPr/>
        </p:nvCxnSpPr>
        <p:spPr>
          <a:xfrm>
            <a:off x="7232462" y="4149090"/>
            <a:ext cx="1314450" cy="0"/>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8A5EBB29-DE3C-41DF-A9F5-71E8FC3A65C8}"/>
              </a:ext>
            </a:extLst>
          </p:cNvPr>
          <p:cNvSpPr txBox="1">
            <a:spLocks/>
          </p:cNvSpPr>
          <p:nvPr/>
        </p:nvSpPr>
        <p:spPr>
          <a:xfrm>
            <a:off x="6581199" y="1048616"/>
            <a:ext cx="5393394" cy="9902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ctr"/>
            <a:r>
              <a:rPr lang="es-MX" dirty="0">
                <a:latin typeface="+mn-lt"/>
              </a:rPr>
              <a:t>Ciencia de redes</a:t>
            </a:r>
            <a:endParaRPr lang="es-CO" dirty="0">
              <a:latin typeface="+mn-lt"/>
            </a:endParaRPr>
          </a:p>
        </p:txBody>
      </p:sp>
      <p:pic>
        <p:nvPicPr>
          <p:cNvPr id="19" name="Imagen 18">
            <a:extLst>
              <a:ext uri="{FF2B5EF4-FFF2-40B4-BE49-F238E27FC236}">
                <a16:creationId xmlns:a16="http://schemas.microsoft.com/office/drawing/2014/main" id="{4C4F6E09-8746-41C8-929E-57D815658A29}"/>
              </a:ext>
            </a:extLst>
          </p:cNvPr>
          <p:cNvPicPr>
            <a:picLocks noChangeAspect="1"/>
          </p:cNvPicPr>
          <p:nvPr/>
        </p:nvPicPr>
        <p:blipFill>
          <a:blip r:embed="rId6"/>
          <a:stretch>
            <a:fillRect/>
          </a:stretch>
        </p:blipFill>
        <p:spPr>
          <a:xfrm>
            <a:off x="3649820" y="1321295"/>
            <a:ext cx="952633" cy="1181265"/>
          </a:xfrm>
          <a:prstGeom prst="rect">
            <a:avLst/>
          </a:prstGeom>
        </p:spPr>
      </p:pic>
      <p:pic>
        <p:nvPicPr>
          <p:cNvPr id="20" name="Imagen 19">
            <a:extLst>
              <a:ext uri="{FF2B5EF4-FFF2-40B4-BE49-F238E27FC236}">
                <a16:creationId xmlns:a16="http://schemas.microsoft.com/office/drawing/2014/main" id="{883C9C7E-CDFE-452C-A16E-09312DC69E6B}"/>
              </a:ext>
            </a:extLst>
          </p:cNvPr>
          <p:cNvPicPr>
            <a:picLocks noChangeAspect="1"/>
          </p:cNvPicPr>
          <p:nvPr/>
        </p:nvPicPr>
        <p:blipFill>
          <a:blip r:embed="rId7"/>
          <a:stretch>
            <a:fillRect/>
          </a:stretch>
        </p:blipFill>
        <p:spPr>
          <a:xfrm>
            <a:off x="4795476" y="1248505"/>
            <a:ext cx="809738" cy="1209844"/>
          </a:xfrm>
          <a:prstGeom prst="rect">
            <a:avLst/>
          </a:prstGeom>
        </p:spPr>
      </p:pic>
      <p:cxnSp>
        <p:nvCxnSpPr>
          <p:cNvPr id="21" name="Conector recto de flecha 20">
            <a:extLst>
              <a:ext uri="{FF2B5EF4-FFF2-40B4-BE49-F238E27FC236}">
                <a16:creationId xmlns:a16="http://schemas.microsoft.com/office/drawing/2014/main" id="{3BF5A54A-BE01-4863-A6A4-3D6E5F7E5372}"/>
              </a:ext>
            </a:extLst>
          </p:cNvPr>
          <p:cNvCxnSpPr>
            <a:cxnSpLocks/>
          </p:cNvCxnSpPr>
          <p:nvPr/>
        </p:nvCxnSpPr>
        <p:spPr>
          <a:xfrm flipH="1" flipV="1">
            <a:off x="5605214" y="1698548"/>
            <a:ext cx="4575108" cy="11749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6E14B9D-B5A5-458A-BAAA-53D8AA2D6815}"/>
              </a:ext>
            </a:extLst>
          </p:cNvPr>
          <p:cNvCxnSpPr>
            <a:cxnSpLocks/>
          </p:cNvCxnSpPr>
          <p:nvPr/>
        </p:nvCxnSpPr>
        <p:spPr>
          <a:xfrm flipH="1">
            <a:off x="3142177" y="2139938"/>
            <a:ext cx="588593" cy="7335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A395793-4782-4CB4-8518-22C9CA70E791}"/>
              </a:ext>
            </a:extLst>
          </p:cNvPr>
          <p:cNvSpPr txBox="1"/>
          <p:nvPr/>
        </p:nvSpPr>
        <p:spPr>
          <a:xfrm>
            <a:off x="10152928" y="2844518"/>
            <a:ext cx="301686" cy="369332"/>
          </a:xfrm>
          <a:prstGeom prst="rect">
            <a:avLst/>
          </a:prstGeom>
          <a:noFill/>
        </p:spPr>
        <p:txBody>
          <a:bodyPr wrap="square" rtlCol="0">
            <a:spAutoFit/>
          </a:bodyPr>
          <a:lstStyle/>
          <a:p>
            <a:r>
              <a:rPr lang="es-MX" dirty="0"/>
              <a:t>8</a:t>
            </a:r>
            <a:endParaRPr lang="es-CO" dirty="0"/>
          </a:p>
        </p:txBody>
      </p:sp>
    </p:spTree>
    <p:extLst>
      <p:ext uri="{BB962C8B-B14F-4D97-AF65-F5344CB8AC3E}">
        <p14:creationId xmlns:p14="http://schemas.microsoft.com/office/powerpoint/2010/main" val="409714455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83E9-337E-18B1-F448-657B87C20F65}"/>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B1D4BE6-F819-2098-71C1-4EF7FEB5CFBD}"/>
              </a:ext>
            </a:extLst>
          </p:cNvPr>
          <p:cNvSpPr>
            <a:spLocks noGrp="1"/>
          </p:cNvSpPr>
          <p:nvPr>
            <p:ph type="sldNum" idx="10"/>
          </p:nvPr>
        </p:nvSpPr>
        <p:spPr/>
        <p:txBody>
          <a:bodyPr/>
          <a:lstStyle/>
          <a:p>
            <a:fld id="{2BD88AD7-A676-4214-86CE-92C0CE3D14DC}" type="slidenum">
              <a:rPr lang="en-US" noProof="0" smtClean="0"/>
              <a:t>56</a:t>
            </a:fld>
            <a:endParaRPr lang="en-US" noProof="0" dirty="0"/>
          </a:p>
        </p:txBody>
      </p:sp>
      <p:sp>
        <p:nvSpPr>
          <p:cNvPr id="3" name="CuadroTexto 2">
            <a:extLst>
              <a:ext uri="{FF2B5EF4-FFF2-40B4-BE49-F238E27FC236}">
                <a16:creationId xmlns:a16="http://schemas.microsoft.com/office/drawing/2014/main" id="{C780A55E-9077-2B11-7C78-6E745AB9B4A0}"/>
              </a:ext>
            </a:extLst>
          </p:cNvPr>
          <p:cNvSpPr txBox="1"/>
          <p:nvPr/>
        </p:nvSpPr>
        <p:spPr>
          <a:xfrm>
            <a:off x="7525100" y="2171636"/>
            <a:ext cx="3520929" cy="2246769"/>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By explicitly modeling relationships we achieve better performance, more accurate predictions</a:t>
            </a:r>
          </a:p>
        </p:txBody>
      </p:sp>
      <p:pic>
        <p:nvPicPr>
          <p:cNvPr id="5" name="Imagen 4">
            <a:extLst>
              <a:ext uri="{FF2B5EF4-FFF2-40B4-BE49-F238E27FC236}">
                <a16:creationId xmlns:a16="http://schemas.microsoft.com/office/drawing/2014/main" id="{33365BAB-9B75-5E83-3F7B-96BC874E0E97}"/>
              </a:ext>
            </a:extLst>
          </p:cNvPr>
          <p:cNvPicPr>
            <a:picLocks noChangeAspect="1"/>
          </p:cNvPicPr>
          <p:nvPr/>
        </p:nvPicPr>
        <p:blipFill>
          <a:blip r:embed="rId2"/>
          <a:stretch>
            <a:fillRect/>
          </a:stretch>
        </p:blipFill>
        <p:spPr>
          <a:xfrm>
            <a:off x="1675413" y="1740902"/>
            <a:ext cx="4596549" cy="3435804"/>
          </a:xfrm>
          <a:prstGeom prst="rect">
            <a:avLst/>
          </a:prstGeom>
        </p:spPr>
      </p:pic>
      <p:sp>
        <p:nvSpPr>
          <p:cNvPr id="4" name="Marcador de texto 5">
            <a:extLst>
              <a:ext uri="{FF2B5EF4-FFF2-40B4-BE49-F238E27FC236}">
                <a16:creationId xmlns:a16="http://schemas.microsoft.com/office/drawing/2014/main" id="{715AFC9C-DCA7-806F-453E-290201864742}"/>
              </a:ext>
            </a:extLst>
          </p:cNvPr>
          <p:cNvSpPr>
            <a:spLocks noGrp="1"/>
          </p:cNvSpPr>
          <p:nvPr>
            <p:ph type="body" sz="quarter" idx="11"/>
          </p:nvPr>
        </p:nvSpPr>
        <p:spPr>
          <a:xfrm>
            <a:off x="722574" y="5951023"/>
            <a:ext cx="10004100" cy="273168"/>
          </a:xfrm>
        </p:spPr>
        <p:txBody>
          <a:bodyPr/>
          <a:lstStyle/>
          <a:p>
            <a:pPr marL="0" indent="0" algn="l">
              <a:buNone/>
            </a:pPr>
            <a:r>
              <a:rPr lang="en-US" noProof="0" dirty="0"/>
              <a:t>Reference: Kevin Bacon network. To see a similar network example: </a:t>
            </a:r>
            <a:r>
              <a:rPr lang="en-US" noProof="0" dirty="0">
                <a:hlinkClick r:id="rId3"/>
              </a:rPr>
              <a:t>The Oracle of Bacon</a:t>
            </a:r>
            <a:r>
              <a:rPr lang="en-US" noProof="0" dirty="0"/>
              <a:t>.</a:t>
            </a:r>
          </a:p>
        </p:txBody>
      </p:sp>
    </p:spTree>
    <p:extLst>
      <p:ext uri="{BB962C8B-B14F-4D97-AF65-F5344CB8AC3E}">
        <p14:creationId xmlns:p14="http://schemas.microsoft.com/office/powerpoint/2010/main" val="3155100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7219-4225-0682-44BE-5034C20DF3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2EB383-AADC-FF62-1D6F-3126A5772AED}"/>
              </a:ext>
            </a:extLst>
          </p:cNvPr>
          <p:cNvSpPr>
            <a:spLocks noGrp="1"/>
          </p:cNvSpPr>
          <p:nvPr>
            <p:ph type="title"/>
          </p:nvPr>
        </p:nvSpPr>
        <p:spPr>
          <a:xfrm>
            <a:off x="4412786" y="2875002"/>
            <a:ext cx="6996702" cy="553998"/>
          </a:xfrm>
        </p:spPr>
        <p:txBody>
          <a:bodyPr/>
          <a:lstStyle/>
          <a:p>
            <a:pPr algn="ctr"/>
            <a:r>
              <a:rPr lang="en-US" sz="3600" noProof="0" dirty="0">
                <a:solidFill>
                  <a:schemeClr val="bg1"/>
                </a:solidFill>
                <a:latin typeface="Ancizar Sans Black" panose="020B0A02040300000003" pitchFamily="34" charset="0"/>
              </a:rPr>
              <a:t>A Simple Example</a:t>
            </a:r>
          </a:p>
        </p:txBody>
      </p:sp>
    </p:spTree>
    <p:extLst>
      <p:ext uri="{BB962C8B-B14F-4D97-AF65-F5344CB8AC3E}">
        <p14:creationId xmlns:p14="http://schemas.microsoft.com/office/powerpoint/2010/main" val="3658080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DB525-799E-DB2D-C163-0BF1B83329A4}"/>
              </a:ext>
            </a:extLst>
          </p:cNvPr>
          <p:cNvSpPr>
            <a:spLocks noGrp="1"/>
          </p:cNvSpPr>
          <p:nvPr>
            <p:ph type="title"/>
          </p:nvPr>
        </p:nvSpPr>
        <p:spPr>
          <a:xfrm>
            <a:off x="0" y="781036"/>
            <a:ext cx="6096000" cy="657377"/>
          </a:xfrm>
        </p:spPr>
        <p:txBody>
          <a:bodyPr/>
          <a:lstStyle/>
          <a:p>
            <a:r>
              <a:rPr lang="en-US" sz="3600" noProof="0" dirty="0">
                <a:solidFill>
                  <a:schemeClr val="bg1"/>
                </a:solidFill>
                <a:latin typeface="Ancizar Sans Black" panose="020B0A02040300000003" pitchFamily="34" charset="0"/>
              </a:rPr>
              <a:t>Two Independent Datasets</a:t>
            </a:r>
            <a:endParaRPr lang="en-US" noProof="0" dirty="0"/>
          </a:p>
        </p:txBody>
      </p:sp>
      <p:sp>
        <p:nvSpPr>
          <p:cNvPr id="3" name="Marcador de número de diapositiva 2">
            <a:extLst>
              <a:ext uri="{FF2B5EF4-FFF2-40B4-BE49-F238E27FC236}">
                <a16:creationId xmlns:a16="http://schemas.microsoft.com/office/drawing/2014/main" id="{B6AA3C82-BC59-DC71-BCC7-6801BF323FCD}"/>
              </a:ext>
            </a:extLst>
          </p:cNvPr>
          <p:cNvSpPr>
            <a:spLocks noGrp="1"/>
          </p:cNvSpPr>
          <p:nvPr>
            <p:ph type="sldNum" idx="12"/>
          </p:nvPr>
        </p:nvSpPr>
        <p:spPr/>
        <p:txBody>
          <a:bodyPr/>
          <a:lstStyle/>
          <a:p>
            <a:fld id="{2BD88AD7-A676-4214-86CE-92C0CE3D14DC}" type="slidenum">
              <a:rPr lang="en-US" noProof="0" smtClean="0"/>
              <a:t>58</a:t>
            </a:fld>
            <a:endParaRPr lang="en-US" noProof="0" dirty="0"/>
          </a:p>
        </p:txBody>
      </p:sp>
      <p:sp>
        <p:nvSpPr>
          <p:cNvPr id="9" name="CuadroTexto 8">
            <a:extLst>
              <a:ext uri="{FF2B5EF4-FFF2-40B4-BE49-F238E27FC236}">
                <a16:creationId xmlns:a16="http://schemas.microsoft.com/office/drawing/2014/main" id="{50EC6071-F881-8229-716E-75B2AAA2952C}"/>
              </a:ext>
            </a:extLst>
          </p:cNvPr>
          <p:cNvSpPr txBox="1"/>
          <p:nvPr/>
        </p:nvSpPr>
        <p:spPr>
          <a:xfrm>
            <a:off x="3964159" y="5053773"/>
            <a:ext cx="3520929" cy="523220"/>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Set of questions limited</a:t>
            </a:r>
          </a:p>
        </p:txBody>
      </p:sp>
      <p:sp>
        <p:nvSpPr>
          <p:cNvPr id="5" name="Rectángulo 4">
            <a:extLst>
              <a:ext uri="{FF2B5EF4-FFF2-40B4-BE49-F238E27FC236}">
                <a16:creationId xmlns:a16="http://schemas.microsoft.com/office/drawing/2014/main" id="{88AEFEB0-3213-FE28-C175-D59E013CA19E}"/>
              </a:ext>
            </a:extLst>
          </p:cNvPr>
          <p:cNvSpPr/>
          <p:nvPr/>
        </p:nvSpPr>
        <p:spPr>
          <a:xfrm>
            <a:off x="8289421" y="1723743"/>
            <a:ext cx="1126346" cy="677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Marcador de texto 5">
            <a:extLst>
              <a:ext uri="{FF2B5EF4-FFF2-40B4-BE49-F238E27FC236}">
                <a16:creationId xmlns:a16="http://schemas.microsoft.com/office/drawing/2014/main" id="{0CDC8301-DE1F-EDC5-41E5-D1F39081ED57}"/>
              </a:ext>
            </a:extLst>
          </p:cNvPr>
          <p:cNvSpPr>
            <a:spLocks noGrp="1"/>
          </p:cNvSpPr>
          <p:nvPr>
            <p:ph type="body" sz="quarter" idx="11"/>
          </p:nvPr>
        </p:nvSpPr>
        <p:spPr>
          <a:xfrm>
            <a:off x="722574" y="5951023"/>
            <a:ext cx="10004100" cy="273168"/>
          </a:xfrm>
        </p:spPr>
        <p:txBody>
          <a:bodyPr/>
          <a:lstStyle/>
          <a:p>
            <a:pPr marL="0" indent="0" algn="l">
              <a:buNone/>
            </a:pPr>
            <a:r>
              <a:rPr lang="en-US" noProof="0" dirty="0"/>
              <a:t>Reference:. Screenshots taken of </a:t>
            </a:r>
            <a:r>
              <a:rPr lang="en-US" noProof="0" dirty="0">
                <a:hlinkClick r:id="rId2"/>
              </a:rPr>
              <a:t>What kind of useful insights are hidden in the graph data</a:t>
            </a:r>
            <a:r>
              <a:rPr lang="en-US" noProof="0" dirty="0"/>
              <a:t>.</a:t>
            </a:r>
          </a:p>
        </p:txBody>
      </p:sp>
      <p:pic>
        <p:nvPicPr>
          <p:cNvPr id="14" name="Imagen 13" descr="Interfaz de usuario gráfica, Aplicación&#10;&#10;El contenido generado por IA puede ser incorrecto.">
            <a:extLst>
              <a:ext uri="{FF2B5EF4-FFF2-40B4-BE49-F238E27FC236}">
                <a16:creationId xmlns:a16="http://schemas.microsoft.com/office/drawing/2014/main" id="{2527CBBA-A75C-C442-D160-8510F6C90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360" y="1597790"/>
            <a:ext cx="8209280" cy="3493573"/>
          </a:xfrm>
          <a:prstGeom prst="rect">
            <a:avLst/>
          </a:prstGeom>
        </p:spPr>
      </p:pic>
    </p:spTree>
    <p:extLst>
      <p:ext uri="{BB962C8B-B14F-4D97-AF65-F5344CB8AC3E}">
        <p14:creationId xmlns:p14="http://schemas.microsoft.com/office/powerpoint/2010/main" val="358288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CF58-9ECD-A915-A04A-C834BA4510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C4C254-FC15-00D0-831B-F69F9EBE3962}"/>
              </a:ext>
            </a:extLst>
          </p:cNvPr>
          <p:cNvSpPr>
            <a:spLocks noGrp="1"/>
          </p:cNvSpPr>
          <p:nvPr>
            <p:ph type="title"/>
          </p:nvPr>
        </p:nvSpPr>
        <p:spPr>
          <a:xfrm>
            <a:off x="0" y="781036"/>
            <a:ext cx="5614737" cy="657377"/>
          </a:xfrm>
        </p:spPr>
        <p:txBody>
          <a:bodyPr/>
          <a:lstStyle/>
          <a:p>
            <a:r>
              <a:rPr lang="en-US" sz="3600" noProof="0" dirty="0">
                <a:solidFill>
                  <a:schemeClr val="bg1"/>
                </a:solidFill>
                <a:latin typeface="Ancizar Sans Black" panose="020B0A02040300000003" pitchFamily="34" charset="0"/>
              </a:rPr>
              <a:t>Two Connected Datasets</a:t>
            </a:r>
          </a:p>
        </p:txBody>
      </p:sp>
      <p:sp>
        <p:nvSpPr>
          <p:cNvPr id="3" name="Marcador de número de diapositiva 2">
            <a:extLst>
              <a:ext uri="{FF2B5EF4-FFF2-40B4-BE49-F238E27FC236}">
                <a16:creationId xmlns:a16="http://schemas.microsoft.com/office/drawing/2014/main" id="{D1313E0D-7FF3-2235-4C87-E4D02A8A3968}"/>
              </a:ext>
            </a:extLst>
          </p:cNvPr>
          <p:cNvSpPr>
            <a:spLocks noGrp="1"/>
          </p:cNvSpPr>
          <p:nvPr>
            <p:ph type="sldNum" idx="12"/>
          </p:nvPr>
        </p:nvSpPr>
        <p:spPr/>
        <p:txBody>
          <a:bodyPr/>
          <a:lstStyle/>
          <a:p>
            <a:fld id="{2BD88AD7-A676-4214-86CE-92C0CE3D14DC}" type="slidenum">
              <a:rPr lang="en-US" noProof="0" smtClean="0"/>
              <a:t>59</a:t>
            </a:fld>
            <a:endParaRPr lang="en-US" noProof="0" dirty="0"/>
          </a:p>
        </p:txBody>
      </p:sp>
      <p:sp>
        <p:nvSpPr>
          <p:cNvPr id="5" name="Rectángulo 4">
            <a:extLst>
              <a:ext uri="{FF2B5EF4-FFF2-40B4-BE49-F238E27FC236}">
                <a16:creationId xmlns:a16="http://schemas.microsoft.com/office/drawing/2014/main" id="{1A24B586-BC6C-CE9D-5C25-8611CC460E14}"/>
              </a:ext>
            </a:extLst>
          </p:cNvPr>
          <p:cNvSpPr/>
          <p:nvPr/>
        </p:nvSpPr>
        <p:spPr>
          <a:xfrm>
            <a:off x="8819273" y="1825783"/>
            <a:ext cx="1126346" cy="677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Imagen 6" descr="Interfaz de usuario gráfica&#10;&#10;El contenido generado por IA puede ser incorrecto.">
            <a:extLst>
              <a:ext uri="{FF2B5EF4-FFF2-40B4-BE49-F238E27FC236}">
                <a16:creationId xmlns:a16="http://schemas.microsoft.com/office/drawing/2014/main" id="{E0C9C39E-1346-E977-5DE3-856C81BEF5A2}"/>
              </a:ext>
            </a:extLst>
          </p:cNvPr>
          <p:cNvPicPr>
            <a:picLocks noChangeAspect="1"/>
          </p:cNvPicPr>
          <p:nvPr/>
        </p:nvPicPr>
        <p:blipFill>
          <a:blip r:embed="rId2">
            <a:extLst>
              <a:ext uri="{28A0092B-C50C-407E-A947-70E740481C1C}">
                <a14:useLocalDpi xmlns:a14="http://schemas.microsoft.com/office/drawing/2010/main" val="0"/>
              </a:ext>
            </a:extLst>
          </a:blip>
          <a:srcRect l="10749" r="14500"/>
          <a:stretch/>
        </p:blipFill>
        <p:spPr>
          <a:xfrm>
            <a:off x="2486241" y="1681012"/>
            <a:ext cx="7219517" cy="4110188"/>
          </a:xfrm>
          <a:prstGeom prst="rect">
            <a:avLst/>
          </a:prstGeom>
        </p:spPr>
      </p:pic>
      <p:sp>
        <p:nvSpPr>
          <p:cNvPr id="8" name="Marcador de texto 5">
            <a:extLst>
              <a:ext uri="{FF2B5EF4-FFF2-40B4-BE49-F238E27FC236}">
                <a16:creationId xmlns:a16="http://schemas.microsoft.com/office/drawing/2014/main" id="{7CCF2455-273F-8989-A452-C57FE43B0624}"/>
              </a:ext>
            </a:extLst>
          </p:cNvPr>
          <p:cNvSpPr>
            <a:spLocks noGrp="1"/>
          </p:cNvSpPr>
          <p:nvPr>
            <p:ph type="body" sz="quarter" idx="11"/>
          </p:nvPr>
        </p:nvSpPr>
        <p:spPr>
          <a:xfrm>
            <a:off x="722574" y="5951023"/>
            <a:ext cx="10004100" cy="273168"/>
          </a:xfrm>
        </p:spPr>
        <p:txBody>
          <a:bodyPr/>
          <a:lstStyle/>
          <a:p>
            <a:pPr marL="0" indent="0" algn="l">
              <a:buNone/>
            </a:pPr>
            <a:r>
              <a:rPr lang="en-US" noProof="0" dirty="0"/>
              <a:t>Reference:. Screenshots taken of </a:t>
            </a:r>
            <a:r>
              <a:rPr lang="en-US" noProof="0" dirty="0">
                <a:hlinkClick r:id="rId3"/>
              </a:rPr>
              <a:t>What kind of useful insights are hidden in the graph data</a:t>
            </a:r>
            <a:r>
              <a:rPr lang="en-US" noProof="0" dirty="0"/>
              <a:t>.</a:t>
            </a:r>
          </a:p>
        </p:txBody>
      </p:sp>
    </p:spTree>
    <p:extLst>
      <p:ext uri="{BB962C8B-B14F-4D97-AF65-F5344CB8AC3E}">
        <p14:creationId xmlns:p14="http://schemas.microsoft.com/office/powerpoint/2010/main" val="2762447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2F5C94D-C517-02D3-4BD1-34556514307A}"/>
              </a:ext>
            </a:extLst>
          </p:cNvPr>
          <p:cNvSpPr>
            <a:spLocks noGrp="1"/>
          </p:cNvSpPr>
          <p:nvPr>
            <p:ph type="body" sz="quarter" idx="11"/>
          </p:nvPr>
        </p:nvSpPr>
        <p:spPr/>
        <p:txBody>
          <a:bodyPr/>
          <a:lstStyle/>
          <a:p>
            <a:pPr marL="0" indent="0">
              <a:buNone/>
            </a:pPr>
            <a:r>
              <a:rPr lang="en-US" sz="1200" noProof="0" dirty="0">
                <a:latin typeface="Ancizar Sans" panose="020B0602040300000003" pitchFamily="34" charset="0"/>
              </a:rPr>
              <a:t>Reference: Jure Leskovec, Stanford CS224W: Machine Learning with Graphs.</a:t>
            </a:r>
            <a:endParaRPr lang="en-US" noProof="0" dirty="0"/>
          </a:p>
        </p:txBody>
      </p:sp>
      <p:pic>
        <p:nvPicPr>
          <p:cNvPr id="10" name="Imagen 9" descr="Diagrama">
            <a:extLst>
              <a:ext uri="{FF2B5EF4-FFF2-40B4-BE49-F238E27FC236}">
                <a16:creationId xmlns:a16="http://schemas.microsoft.com/office/drawing/2014/main" id="{77F62967-71BD-EF3D-2BDC-D5166FBFA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945" y="1139002"/>
            <a:ext cx="7678109" cy="4387491"/>
          </a:xfrm>
          <a:prstGeom prst="rect">
            <a:avLst/>
          </a:prstGeom>
        </p:spPr>
      </p:pic>
      <p:sp>
        <p:nvSpPr>
          <p:cNvPr id="11" name="Marcador de número de diapositiva 10">
            <a:extLst>
              <a:ext uri="{FF2B5EF4-FFF2-40B4-BE49-F238E27FC236}">
                <a16:creationId xmlns:a16="http://schemas.microsoft.com/office/drawing/2014/main" id="{55445E8A-BCF6-49BE-8EA0-DE42AF37EE43}"/>
              </a:ext>
            </a:extLst>
          </p:cNvPr>
          <p:cNvSpPr>
            <a:spLocks noGrp="1"/>
          </p:cNvSpPr>
          <p:nvPr>
            <p:ph type="sldNum" idx="10"/>
          </p:nvPr>
        </p:nvSpPr>
        <p:spPr/>
        <p:txBody>
          <a:bodyPr/>
          <a:lstStyle/>
          <a:p>
            <a:fld id="{2BD88AD7-A676-4214-86CE-92C0CE3D14DC}" type="slidenum">
              <a:rPr lang="en-US" noProof="0" smtClean="0"/>
              <a:t>6</a:t>
            </a:fld>
            <a:endParaRPr lang="en-US" noProof="0" dirty="0"/>
          </a:p>
        </p:txBody>
      </p:sp>
    </p:spTree>
    <p:extLst>
      <p:ext uri="{BB962C8B-B14F-4D97-AF65-F5344CB8AC3E}">
        <p14:creationId xmlns:p14="http://schemas.microsoft.com/office/powerpoint/2010/main" val="4193909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4F54-F1EA-8C83-E512-988FDAC2C3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63815C-02B1-2998-555C-E1FB12719785}"/>
              </a:ext>
            </a:extLst>
          </p:cNvPr>
          <p:cNvSpPr>
            <a:spLocks noGrp="1"/>
          </p:cNvSpPr>
          <p:nvPr>
            <p:ph type="title"/>
          </p:nvPr>
        </p:nvSpPr>
        <p:spPr>
          <a:xfrm>
            <a:off x="0" y="781036"/>
            <a:ext cx="3834063" cy="657377"/>
          </a:xfrm>
        </p:spPr>
        <p:txBody>
          <a:bodyPr/>
          <a:lstStyle/>
          <a:p>
            <a:r>
              <a:rPr lang="en-US" sz="3600" noProof="0" dirty="0">
                <a:solidFill>
                  <a:schemeClr val="bg1"/>
                </a:solidFill>
                <a:latin typeface="Ancizar Sans Black" panose="020B0A02040300000003" pitchFamily="34" charset="0"/>
              </a:rPr>
              <a:t>New Questions</a:t>
            </a:r>
          </a:p>
        </p:txBody>
      </p:sp>
      <p:sp>
        <p:nvSpPr>
          <p:cNvPr id="3" name="Marcador de número de diapositiva 2">
            <a:extLst>
              <a:ext uri="{FF2B5EF4-FFF2-40B4-BE49-F238E27FC236}">
                <a16:creationId xmlns:a16="http://schemas.microsoft.com/office/drawing/2014/main" id="{0A0EEFC0-F47C-DC1A-09CE-2805497FC691}"/>
              </a:ext>
            </a:extLst>
          </p:cNvPr>
          <p:cNvSpPr>
            <a:spLocks noGrp="1"/>
          </p:cNvSpPr>
          <p:nvPr>
            <p:ph type="sldNum" idx="12"/>
          </p:nvPr>
        </p:nvSpPr>
        <p:spPr/>
        <p:txBody>
          <a:bodyPr/>
          <a:lstStyle/>
          <a:p>
            <a:fld id="{2BD88AD7-A676-4214-86CE-92C0CE3D14DC}" type="slidenum">
              <a:rPr lang="en-US" noProof="0" smtClean="0"/>
              <a:t>60</a:t>
            </a:fld>
            <a:endParaRPr lang="en-US" noProof="0" dirty="0"/>
          </a:p>
        </p:txBody>
      </p:sp>
      <p:sp>
        <p:nvSpPr>
          <p:cNvPr id="5" name="Rectángulo 4">
            <a:extLst>
              <a:ext uri="{FF2B5EF4-FFF2-40B4-BE49-F238E27FC236}">
                <a16:creationId xmlns:a16="http://schemas.microsoft.com/office/drawing/2014/main" id="{93315355-257B-8ED2-FD40-AB19A63463D1}"/>
              </a:ext>
            </a:extLst>
          </p:cNvPr>
          <p:cNvSpPr/>
          <p:nvPr/>
        </p:nvSpPr>
        <p:spPr>
          <a:xfrm>
            <a:off x="8597069" y="1681012"/>
            <a:ext cx="1478423" cy="677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Imagen 9" descr="Diagrama&#10;&#10;El contenido generado por IA puede ser incorrecto.">
            <a:extLst>
              <a:ext uri="{FF2B5EF4-FFF2-40B4-BE49-F238E27FC236}">
                <a16:creationId xmlns:a16="http://schemas.microsoft.com/office/drawing/2014/main" id="{AD8F7DB6-9B59-5A7A-0043-7F0AF9693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85" y="1606923"/>
            <a:ext cx="9354830" cy="3981078"/>
          </a:xfrm>
          <a:prstGeom prst="rect">
            <a:avLst/>
          </a:prstGeom>
        </p:spPr>
      </p:pic>
      <p:sp>
        <p:nvSpPr>
          <p:cNvPr id="11" name="Marcador de texto 5">
            <a:extLst>
              <a:ext uri="{FF2B5EF4-FFF2-40B4-BE49-F238E27FC236}">
                <a16:creationId xmlns:a16="http://schemas.microsoft.com/office/drawing/2014/main" id="{B5A0DE86-583D-DF9D-9A00-A56456764083}"/>
              </a:ext>
            </a:extLst>
          </p:cNvPr>
          <p:cNvSpPr>
            <a:spLocks noGrp="1"/>
          </p:cNvSpPr>
          <p:nvPr>
            <p:ph type="body" sz="quarter" idx="11"/>
          </p:nvPr>
        </p:nvSpPr>
        <p:spPr>
          <a:xfrm>
            <a:off x="722574" y="5951023"/>
            <a:ext cx="10004100" cy="273168"/>
          </a:xfrm>
        </p:spPr>
        <p:txBody>
          <a:bodyPr/>
          <a:lstStyle/>
          <a:p>
            <a:pPr marL="0" indent="0" algn="l">
              <a:buNone/>
            </a:pPr>
            <a:r>
              <a:rPr lang="en-US" noProof="0" dirty="0"/>
              <a:t>Reference:. Screenshots taken of </a:t>
            </a:r>
            <a:r>
              <a:rPr lang="en-US" noProof="0" dirty="0">
                <a:hlinkClick r:id="rId4"/>
              </a:rPr>
              <a:t>What kind of useful insights are hidden in the graph data</a:t>
            </a:r>
            <a:r>
              <a:rPr lang="en-US" noProof="0" dirty="0"/>
              <a:t>.</a:t>
            </a:r>
          </a:p>
        </p:txBody>
      </p:sp>
    </p:spTree>
    <p:extLst>
      <p:ext uri="{BB962C8B-B14F-4D97-AF65-F5344CB8AC3E}">
        <p14:creationId xmlns:p14="http://schemas.microsoft.com/office/powerpoint/2010/main" val="1941105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3805-46F5-3129-DBDE-F9FAA92D47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8C3F97-DA45-A851-666D-AED2FC458A64}"/>
              </a:ext>
            </a:extLst>
          </p:cNvPr>
          <p:cNvSpPr>
            <a:spLocks noGrp="1"/>
          </p:cNvSpPr>
          <p:nvPr>
            <p:ph type="title"/>
          </p:nvPr>
        </p:nvSpPr>
        <p:spPr>
          <a:xfrm>
            <a:off x="0" y="781036"/>
            <a:ext cx="3834063" cy="657377"/>
          </a:xfrm>
        </p:spPr>
        <p:txBody>
          <a:bodyPr/>
          <a:lstStyle/>
          <a:p>
            <a:r>
              <a:rPr lang="en-US" sz="3600" noProof="0" dirty="0">
                <a:solidFill>
                  <a:schemeClr val="bg1"/>
                </a:solidFill>
                <a:latin typeface="Ancizar Sans Black" panose="020B0A02040300000003" pitchFamily="34" charset="0"/>
              </a:rPr>
              <a:t>Main Question</a:t>
            </a:r>
          </a:p>
        </p:txBody>
      </p:sp>
      <p:sp>
        <p:nvSpPr>
          <p:cNvPr id="3" name="Marcador de número de diapositiva 2">
            <a:extLst>
              <a:ext uri="{FF2B5EF4-FFF2-40B4-BE49-F238E27FC236}">
                <a16:creationId xmlns:a16="http://schemas.microsoft.com/office/drawing/2014/main" id="{489C3FD2-D3BD-219A-6538-47A27F7F3072}"/>
              </a:ext>
            </a:extLst>
          </p:cNvPr>
          <p:cNvSpPr>
            <a:spLocks noGrp="1"/>
          </p:cNvSpPr>
          <p:nvPr>
            <p:ph type="sldNum" idx="12"/>
          </p:nvPr>
        </p:nvSpPr>
        <p:spPr/>
        <p:txBody>
          <a:bodyPr/>
          <a:lstStyle/>
          <a:p>
            <a:fld id="{2BD88AD7-A676-4214-86CE-92C0CE3D14DC}" type="slidenum">
              <a:rPr lang="en-US" noProof="0" smtClean="0"/>
              <a:t>61</a:t>
            </a:fld>
            <a:endParaRPr lang="en-US" noProof="0" dirty="0"/>
          </a:p>
        </p:txBody>
      </p:sp>
      <p:sp>
        <p:nvSpPr>
          <p:cNvPr id="4" name="Marcador de texto 3">
            <a:extLst>
              <a:ext uri="{FF2B5EF4-FFF2-40B4-BE49-F238E27FC236}">
                <a16:creationId xmlns:a16="http://schemas.microsoft.com/office/drawing/2014/main" id="{E775411E-AE1B-1BA3-90FB-E720EE2954BF}"/>
              </a:ext>
            </a:extLst>
          </p:cNvPr>
          <p:cNvSpPr>
            <a:spLocks noGrp="1"/>
          </p:cNvSpPr>
          <p:nvPr>
            <p:ph type="body" sz="quarter" idx="11"/>
          </p:nvPr>
        </p:nvSpPr>
        <p:spPr/>
        <p:txBody>
          <a:bodyPr/>
          <a:lstStyle/>
          <a:p>
            <a:pPr marL="0" indent="0">
              <a:buNone/>
            </a:pPr>
            <a:r>
              <a:rPr lang="en-US" noProof="0" dirty="0"/>
              <a:t>Reference: Photo of Jure Leskovec. Stanford University.</a:t>
            </a:r>
          </a:p>
        </p:txBody>
      </p:sp>
      <p:sp>
        <p:nvSpPr>
          <p:cNvPr id="5" name="CuadroTexto 4">
            <a:extLst>
              <a:ext uri="{FF2B5EF4-FFF2-40B4-BE49-F238E27FC236}">
                <a16:creationId xmlns:a16="http://schemas.microsoft.com/office/drawing/2014/main" id="{9F7280F6-6AB8-CD9C-998E-4D53A9A9A349}"/>
              </a:ext>
            </a:extLst>
          </p:cNvPr>
          <p:cNvSpPr txBox="1"/>
          <p:nvPr/>
        </p:nvSpPr>
        <p:spPr>
          <a:xfrm>
            <a:off x="6474311" y="2101481"/>
            <a:ext cx="3619890" cy="2246769"/>
          </a:xfrm>
          <a:prstGeom prst="rect">
            <a:avLst/>
          </a:prstGeom>
          <a:noFill/>
        </p:spPr>
        <p:txBody>
          <a:bodyPr wrap="square" rtlCol="0">
            <a:spAutoFit/>
          </a:bodyPr>
          <a:lstStyle/>
          <a:p>
            <a:r>
              <a:rPr lang="en-US" sz="2800" noProof="0" dirty="0">
                <a:solidFill>
                  <a:srgbClr val="342956"/>
                </a:solidFill>
                <a:latin typeface="Ancizar Sans" panose="020B0602040300000003" pitchFamily="34" charset="0"/>
              </a:rPr>
              <a:t>How do we take advantage of relational structure for better analysis, prediction and finally understanding?</a:t>
            </a:r>
          </a:p>
        </p:txBody>
      </p:sp>
      <p:grpSp>
        <p:nvGrpSpPr>
          <p:cNvPr id="18" name="Grupo 17">
            <a:extLst>
              <a:ext uri="{FF2B5EF4-FFF2-40B4-BE49-F238E27FC236}">
                <a16:creationId xmlns:a16="http://schemas.microsoft.com/office/drawing/2014/main" id="{7E79C709-BC78-39E1-1791-7DB00B2F04B0}"/>
              </a:ext>
            </a:extLst>
          </p:cNvPr>
          <p:cNvGrpSpPr/>
          <p:nvPr/>
        </p:nvGrpSpPr>
        <p:grpSpPr>
          <a:xfrm>
            <a:off x="6474311" y="4589736"/>
            <a:ext cx="2715740" cy="569977"/>
            <a:chOff x="7733750" y="1961553"/>
            <a:chExt cx="2715740" cy="569977"/>
          </a:xfrm>
        </p:grpSpPr>
        <p:sp>
          <p:nvSpPr>
            <p:cNvPr id="19" name="Google Shape;458;p10">
              <a:extLst>
                <a:ext uri="{FF2B5EF4-FFF2-40B4-BE49-F238E27FC236}">
                  <a16:creationId xmlns:a16="http://schemas.microsoft.com/office/drawing/2014/main" id="{35300B40-22F3-DA1E-494D-244F4F403B46}"/>
                </a:ext>
              </a:extLst>
            </p:cNvPr>
            <p:cNvSpPr/>
            <p:nvPr/>
          </p:nvSpPr>
          <p:spPr>
            <a:xfrm>
              <a:off x="7733750" y="1961553"/>
              <a:ext cx="2715740"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2"/>
                </a:rPr>
                <a:t>Jure Leskovec Video</a:t>
              </a:r>
              <a:endParaRPr lang="en-US" noProof="0" dirty="0">
                <a:solidFill>
                  <a:srgbClr val="342956"/>
                </a:solidFill>
                <a:latin typeface="Ancizar Sans" panose="020B0602040300000003" pitchFamily="34" charset="0"/>
              </a:endParaRPr>
            </a:p>
          </p:txBody>
        </p:sp>
        <p:grpSp>
          <p:nvGrpSpPr>
            <p:cNvPr id="20" name="Grupo 19">
              <a:extLst>
                <a:ext uri="{FF2B5EF4-FFF2-40B4-BE49-F238E27FC236}">
                  <a16:creationId xmlns:a16="http://schemas.microsoft.com/office/drawing/2014/main" id="{E88A3764-C150-CEDA-40B1-D6667869DA22}"/>
                </a:ext>
              </a:extLst>
            </p:cNvPr>
            <p:cNvGrpSpPr/>
            <p:nvPr/>
          </p:nvGrpSpPr>
          <p:grpSpPr>
            <a:xfrm>
              <a:off x="7903022" y="2073262"/>
              <a:ext cx="332321" cy="332321"/>
              <a:chOff x="1024049" y="5286245"/>
              <a:chExt cx="332321" cy="332321"/>
            </a:xfrm>
          </p:grpSpPr>
          <p:grpSp>
            <p:nvGrpSpPr>
              <p:cNvPr id="21" name="Grupo 20">
                <a:extLst>
                  <a:ext uri="{FF2B5EF4-FFF2-40B4-BE49-F238E27FC236}">
                    <a16:creationId xmlns:a16="http://schemas.microsoft.com/office/drawing/2014/main" id="{5D660106-F6E3-B7C0-C543-6B011A6EFCE5}"/>
                  </a:ext>
                </a:extLst>
              </p:cNvPr>
              <p:cNvGrpSpPr/>
              <p:nvPr/>
            </p:nvGrpSpPr>
            <p:grpSpPr>
              <a:xfrm>
                <a:off x="1024049" y="5286245"/>
                <a:ext cx="332321" cy="332321"/>
                <a:chOff x="1024049" y="5286245"/>
                <a:chExt cx="332321" cy="332321"/>
              </a:xfrm>
            </p:grpSpPr>
            <p:sp>
              <p:nvSpPr>
                <p:cNvPr id="23" name="Elipse 22">
                  <a:extLst>
                    <a:ext uri="{FF2B5EF4-FFF2-40B4-BE49-F238E27FC236}">
                      <a16:creationId xmlns:a16="http://schemas.microsoft.com/office/drawing/2014/main" id="{5E834DED-56B9-BF55-F669-1E0E286A9AA0}"/>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Elipse 23">
                  <a:extLst>
                    <a:ext uri="{FF2B5EF4-FFF2-40B4-BE49-F238E27FC236}">
                      <a16:creationId xmlns:a16="http://schemas.microsoft.com/office/drawing/2014/main" id="{2220DE3B-FBE4-F5CB-9E57-353A82CE3103}"/>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22" name="Imagen 17">
                <a:extLst>
                  <a:ext uri="{FF2B5EF4-FFF2-40B4-BE49-F238E27FC236}">
                    <a16:creationId xmlns:a16="http://schemas.microsoft.com/office/drawing/2014/main" id="{5169520E-8855-8D3B-CE43-E04446C9F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pic>
        <p:nvPicPr>
          <p:cNvPr id="4100" name="Picture 4" descr="Slovenskemu programerju denar za biološke raziskave - Slovenci">
            <a:extLst>
              <a:ext uri="{FF2B5EF4-FFF2-40B4-BE49-F238E27FC236}">
                <a16:creationId xmlns:a16="http://schemas.microsoft.com/office/drawing/2014/main" id="{71B70508-A8E1-6EA5-5201-BC7F22DB79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235" t="17481" r="18698" b="16741"/>
          <a:stretch/>
        </p:blipFill>
        <p:spPr bwMode="auto">
          <a:xfrm>
            <a:off x="2223195" y="1828313"/>
            <a:ext cx="3076194" cy="348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99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AC59-DC35-86ED-03A3-A02685EFF4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8BFAB0-5B41-67E0-6487-4CD01CEF56B1}"/>
              </a:ext>
            </a:extLst>
          </p:cNvPr>
          <p:cNvSpPr>
            <a:spLocks noGrp="1"/>
          </p:cNvSpPr>
          <p:nvPr>
            <p:ph type="title"/>
          </p:nvPr>
        </p:nvSpPr>
        <p:spPr>
          <a:xfrm>
            <a:off x="1" y="781036"/>
            <a:ext cx="3320716" cy="657377"/>
          </a:xfrm>
        </p:spPr>
        <p:txBody>
          <a:bodyPr/>
          <a:lstStyle/>
          <a:p>
            <a:r>
              <a:rPr lang="en-US" sz="3600" noProof="0" dirty="0">
                <a:solidFill>
                  <a:schemeClr val="bg1"/>
                </a:solidFill>
                <a:latin typeface="Ancizar Sans Black" panose="020B0A02040300000003" pitchFamily="34" charset="0"/>
              </a:rPr>
              <a:t>Conclusions</a:t>
            </a:r>
          </a:p>
        </p:txBody>
      </p:sp>
      <p:sp>
        <p:nvSpPr>
          <p:cNvPr id="3" name="Marcador de número de diapositiva 2">
            <a:extLst>
              <a:ext uri="{FF2B5EF4-FFF2-40B4-BE49-F238E27FC236}">
                <a16:creationId xmlns:a16="http://schemas.microsoft.com/office/drawing/2014/main" id="{13600CDF-8A05-FB46-7A3F-04A0A37E9340}"/>
              </a:ext>
            </a:extLst>
          </p:cNvPr>
          <p:cNvSpPr>
            <a:spLocks noGrp="1"/>
          </p:cNvSpPr>
          <p:nvPr>
            <p:ph type="sldNum" idx="12"/>
          </p:nvPr>
        </p:nvSpPr>
        <p:spPr/>
        <p:txBody>
          <a:bodyPr/>
          <a:lstStyle/>
          <a:p>
            <a:fld id="{2BD88AD7-A676-4214-86CE-92C0CE3D14DC}" type="slidenum">
              <a:rPr lang="en-US" noProof="0" smtClean="0"/>
              <a:t>62</a:t>
            </a:fld>
            <a:endParaRPr lang="en-US" noProof="0" dirty="0"/>
          </a:p>
        </p:txBody>
      </p:sp>
      <p:sp>
        <p:nvSpPr>
          <p:cNvPr id="7" name="CuadroTexto 6">
            <a:extLst>
              <a:ext uri="{FF2B5EF4-FFF2-40B4-BE49-F238E27FC236}">
                <a16:creationId xmlns:a16="http://schemas.microsoft.com/office/drawing/2014/main" id="{37F595CF-EC89-F730-7E65-C4B5BF9B3084}"/>
              </a:ext>
            </a:extLst>
          </p:cNvPr>
          <p:cNvSpPr txBox="1"/>
          <p:nvPr/>
        </p:nvSpPr>
        <p:spPr>
          <a:xfrm>
            <a:off x="2230122" y="2521059"/>
            <a:ext cx="7092362" cy="1815882"/>
          </a:xfrm>
          <a:prstGeom prst="rect">
            <a:avLst/>
          </a:prstGeom>
          <a:noFill/>
        </p:spPr>
        <p:txBody>
          <a:bodyPr wrap="square" rtlCol="0">
            <a:spAutoFit/>
          </a:bodyPr>
          <a:lstStyle/>
          <a:p>
            <a:pPr marL="342900" indent="-342900">
              <a:buClr>
                <a:srgbClr val="F7AC3B"/>
              </a:buClr>
              <a:buFont typeface="Arial" panose="020B0604020202020204" pitchFamily="34" charset="0"/>
              <a:buChar char="•"/>
            </a:pPr>
            <a:r>
              <a:rPr lang="en-US" sz="2800" noProof="0" dirty="0">
                <a:solidFill>
                  <a:srgbClr val="342956"/>
                </a:solidFill>
                <a:latin typeface="Ancizar Sans" panose="020B0602040300000003" pitchFamily="34" charset="0"/>
              </a:rPr>
              <a:t>Networks are Ubiquitous. </a:t>
            </a:r>
          </a:p>
          <a:p>
            <a:pPr marL="342900" indent="-342900">
              <a:buClr>
                <a:srgbClr val="F7AC3B"/>
              </a:buClr>
              <a:buFont typeface="Arial" panose="020B0604020202020204" pitchFamily="34" charset="0"/>
              <a:buChar char="•"/>
            </a:pPr>
            <a:r>
              <a:rPr lang="en-US" sz="2800" noProof="0" dirty="0">
                <a:solidFill>
                  <a:srgbClr val="342956"/>
                </a:solidFill>
                <a:latin typeface="Ancizar Sans" panose="020B0602040300000003" pitchFamily="34" charset="0"/>
              </a:rPr>
              <a:t>Behind every complex system </a:t>
            </a:r>
            <a:r>
              <a:rPr lang="en-US" sz="2400" noProof="0" dirty="0">
                <a:solidFill>
                  <a:srgbClr val="342956"/>
                </a:solidFill>
                <a:sym typeface="Wingdings" panose="05000000000000000000" pitchFamily="2" charset="2"/>
              </a:rPr>
              <a:t></a:t>
            </a:r>
            <a:r>
              <a:rPr lang="en-US" sz="2800" noProof="0" dirty="0">
                <a:solidFill>
                  <a:srgbClr val="342956"/>
                </a:solidFill>
                <a:latin typeface="Ancizar Sans" panose="020B0602040300000003" pitchFamily="34" charset="0"/>
              </a:rPr>
              <a:t> network.</a:t>
            </a:r>
          </a:p>
          <a:p>
            <a:pPr marL="342900" indent="-342900">
              <a:buClr>
                <a:srgbClr val="F7AC3B"/>
              </a:buClr>
              <a:buFont typeface="Arial" panose="020B0604020202020204" pitchFamily="34" charset="0"/>
              <a:buChar char="•"/>
            </a:pPr>
            <a:r>
              <a:rPr lang="en-US" sz="2800" noProof="0" dirty="0">
                <a:solidFill>
                  <a:srgbClr val="342956"/>
                </a:solidFill>
                <a:latin typeface="Ancizar Sans" panose="020B0602040300000003" pitchFamily="34" charset="0"/>
              </a:rPr>
              <a:t>Worldwide Impact.</a:t>
            </a:r>
          </a:p>
          <a:p>
            <a:pPr marL="342900" indent="-342900">
              <a:buClr>
                <a:srgbClr val="F7AC3B"/>
              </a:buClr>
              <a:buFont typeface="Arial" panose="020B0604020202020204" pitchFamily="34" charset="0"/>
              <a:buChar char="•"/>
            </a:pPr>
            <a:r>
              <a:rPr lang="en-US" sz="2800" b="1" noProof="0" dirty="0">
                <a:solidFill>
                  <a:srgbClr val="342956"/>
                </a:solidFill>
                <a:latin typeface="Ancizar Sans" panose="020B0602040300000003" pitchFamily="34" charset="0"/>
              </a:rPr>
              <a:t>Network science, future of data Science?</a:t>
            </a:r>
          </a:p>
        </p:txBody>
      </p:sp>
    </p:spTree>
    <p:extLst>
      <p:ext uri="{BB962C8B-B14F-4D97-AF65-F5344CB8AC3E}">
        <p14:creationId xmlns:p14="http://schemas.microsoft.com/office/powerpoint/2010/main" val="549293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E5943-2441-DCFB-A31A-5EE5BE5120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37548B-EF7C-A9DC-78FB-5DF730CEB5BF}"/>
              </a:ext>
            </a:extLst>
          </p:cNvPr>
          <p:cNvSpPr>
            <a:spLocks noGrp="1"/>
          </p:cNvSpPr>
          <p:nvPr>
            <p:ph type="title"/>
          </p:nvPr>
        </p:nvSpPr>
        <p:spPr>
          <a:xfrm>
            <a:off x="0" y="781036"/>
            <a:ext cx="7092361" cy="657377"/>
          </a:xfrm>
        </p:spPr>
        <p:txBody>
          <a:bodyPr/>
          <a:lstStyle/>
          <a:p>
            <a:r>
              <a:rPr lang="en-US" sz="3600" noProof="0" dirty="0">
                <a:solidFill>
                  <a:schemeClr val="bg1"/>
                </a:solidFill>
                <a:latin typeface="Ancizar Sans Black" panose="020B0A02040300000003" pitchFamily="34" charset="0"/>
              </a:rPr>
              <a:t>The Promise of Network Science</a:t>
            </a:r>
          </a:p>
        </p:txBody>
      </p:sp>
      <p:sp>
        <p:nvSpPr>
          <p:cNvPr id="3" name="Marcador de número de diapositiva 2">
            <a:extLst>
              <a:ext uri="{FF2B5EF4-FFF2-40B4-BE49-F238E27FC236}">
                <a16:creationId xmlns:a16="http://schemas.microsoft.com/office/drawing/2014/main" id="{4C7736B8-364A-9034-887D-376A2E84E099}"/>
              </a:ext>
            </a:extLst>
          </p:cNvPr>
          <p:cNvSpPr>
            <a:spLocks noGrp="1"/>
          </p:cNvSpPr>
          <p:nvPr>
            <p:ph type="sldNum" idx="12"/>
          </p:nvPr>
        </p:nvSpPr>
        <p:spPr/>
        <p:txBody>
          <a:bodyPr/>
          <a:lstStyle/>
          <a:p>
            <a:fld id="{2BD88AD7-A676-4214-86CE-92C0CE3D14DC}" type="slidenum">
              <a:rPr lang="en-US" noProof="0" smtClean="0"/>
              <a:t>63</a:t>
            </a:fld>
            <a:endParaRPr lang="en-US" noProof="0" dirty="0"/>
          </a:p>
        </p:txBody>
      </p:sp>
      <p:sp>
        <p:nvSpPr>
          <p:cNvPr id="8" name="Google Shape;83;p1">
            <a:extLst>
              <a:ext uri="{FF2B5EF4-FFF2-40B4-BE49-F238E27FC236}">
                <a16:creationId xmlns:a16="http://schemas.microsoft.com/office/drawing/2014/main" id="{BF646276-CE6F-53E0-70E8-60573135FAD9}"/>
              </a:ext>
            </a:extLst>
          </p:cNvPr>
          <p:cNvSpPr txBox="1"/>
          <p:nvPr/>
        </p:nvSpPr>
        <p:spPr>
          <a:xfrm>
            <a:off x="1218728" y="4581053"/>
            <a:ext cx="2424386" cy="447548"/>
          </a:xfrm>
          <a:prstGeom prst="rect">
            <a:avLst/>
          </a:prstGeom>
          <a:noFill/>
          <a:ln>
            <a:noFill/>
          </a:ln>
        </p:spPr>
        <p:txBody>
          <a:bodyPr spcFirstLastPara="1" wrap="square" lIns="0" tIns="16500" rIns="0" bIns="0" anchor="t" anchorCtr="0">
            <a:spAutoFit/>
          </a:bodyPr>
          <a:lstStyle/>
          <a:p>
            <a:pPr algn="ctr"/>
            <a:r>
              <a:rPr lang="en-US" sz="2800" b="1" noProof="0" dirty="0">
                <a:solidFill>
                  <a:srgbClr val="342956"/>
                </a:solidFill>
                <a:latin typeface="Ancizar Sans" panose="020B0602040300000003" pitchFamily="34" charset="0"/>
              </a:rPr>
              <a:t>Duncan Watts</a:t>
            </a:r>
          </a:p>
        </p:txBody>
      </p:sp>
      <p:sp>
        <p:nvSpPr>
          <p:cNvPr id="9" name="Google Shape;83;p1">
            <a:extLst>
              <a:ext uri="{FF2B5EF4-FFF2-40B4-BE49-F238E27FC236}">
                <a16:creationId xmlns:a16="http://schemas.microsoft.com/office/drawing/2014/main" id="{B262116A-A993-859C-FCA0-78077C4B77CE}"/>
              </a:ext>
            </a:extLst>
          </p:cNvPr>
          <p:cNvSpPr txBox="1"/>
          <p:nvPr/>
        </p:nvSpPr>
        <p:spPr>
          <a:xfrm>
            <a:off x="4417202" y="4581053"/>
            <a:ext cx="2737913" cy="447548"/>
          </a:xfrm>
          <a:prstGeom prst="rect">
            <a:avLst/>
          </a:prstGeom>
          <a:noFill/>
          <a:ln>
            <a:noFill/>
          </a:ln>
        </p:spPr>
        <p:txBody>
          <a:bodyPr spcFirstLastPara="1" wrap="square" lIns="0" tIns="16500" rIns="0" bIns="0" anchor="t" anchorCtr="0">
            <a:spAutoFit/>
          </a:bodyPr>
          <a:lstStyle/>
          <a:p>
            <a:pPr algn="ctr"/>
            <a:r>
              <a:rPr lang="en-US" sz="2800" b="1" noProof="0" dirty="0">
                <a:solidFill>
                  <a:srgbClr val="342956"/>
                </a:solidFill>
                <a:latin typeface="Ancizar Sans" panose="020B0602040300000003" pitchFamily="34" charset="0"/>
              </a:rPr>
              <a:t>Steven </a:t>
            </a:r>
            <a:r>
              <a:rPr lang="en-US" sz="2800" b="1" noProof="0" dirty="0" err="1">
                <a:solidFill>
                  <a:srgbClr val="342956"/>
                </a:solidFill>
                <a:latin typeface="Ancizar Sans" panose="020B0602040300000003" pitchFamily="34" charset="0"/>
              </a:rPr>
              <a:t>Strogatz</a:t>
            </a:r>
            <a:endParaRPr lang="en-US" sz="2800" b="1" noProof="0" dirty="0">
              <a:solidFill>
                <a:srgbClr val="342956"/>
              </a:solidFill>
              <a:latin typeface="Ancizar Sans" panose="020B0602040300000003" pitchFamily="34" charset="0"/>
            </a:endParaRPr>
          </a:p>
        </p:txBody>
      </p:sp>
      <p:sp>
        <p:nvSpPr>
          <p:cNvPr id="10" name="Google Shape;83;p1">
            <a:extLst>
              <a:ext uri="{FF2B5EF4-FFF2-40B4-BE49-F238E27FC236}">
                <a16:creationId xmlns:a16="http://schemas.microsoft.com/office/drawing/2014/main" id="{D2929207-5599-DD47-0AAE-59EEE62FBC4E}"/>
              </a:ext>
            </a:extLst>
          </p:cNvPr>
          <p:cNvSpPr txBox="1"/>
          <p:nvPr/>
        </p:nvSpPr>
        <p:spPr>
          <a:xfrm>
            <a:off x="7970072" y="4623023"/>
            <a:ext cx="2894420" cy="447548"/>
          </a:xfrm>
          <a:prstGeom prst="rect">
            <a:avLst/>
          </a:prstGeom>
          <a:noFill/>
          <a:ln>
            <a:noFill/>
          </a:ln>
        </p:spPr>
        <p:txBody>
          <a:bodyPr spcFirstLastPara="1" wrap="square" lIns="0" tIns="16500" rIns="0" bIns="0" anchor="t" anchorCtr="0">
            <a:spAutoFit/>
          </a:bodyPr>
          <a:lstStyle/>
          <a:p>
            <a:pPr algn="ctr"/>
            <a:r>
              <a:rPr lang="en-US" sz="2800" b="1" noProof="0" dirty="0">
                <a:solidFill>
                  <a:srgbClr val="342956"/>
                </a:solidFill>
                <a:latin typeface="Ancizar Sans" panose="020B0602040300000003" pitchFamily="34" charset="0"/>
              </a:rPr>
              <a:t>Albert </a:t>
            </a:r>
            <a:r>
              <a:rPr lang="en-US" sz="2800" b="1" noProof="0" dirty="0" err="1">
                <a:solidFill>
                  <a:srgbClr val="342956"/>
                </a:solidFill>
                <a:latin typeface="Ancizar Sans" panose="020B0602040300000003" pitchFamily="34" charset="0"/>
              </a:rPr>
              <a:t>Barabasi</a:t>
            </a:r>
            <a:endParaRPr lang="en-US" sz="2800" b="1" noProof="0" dirty="0">
              <a:solidFill>
                <a:srgbClr val="342956"/>
              </a:solidFill>
              <a:latin typeface="Ancizar Sans" panose="020B0602040300000003" pitchFamily="34" charset="0"/>
            </a:endParaRPr>
          </a:p>
        </p:txBody>
      </p:sp>
      <p:grpSp>
        <p:nvGrpSpPr>
          <p:cNvPr id="11" name="Grupo 10">
            <a:extLst>
              <a:ext uri="{FF2B5EF4-FFF2-40B4-BE49-F238E27FC236}">
                <a16:creationId xmlns:a16="http://schemas.microsoft.com/office/drawing/2014/main" id="{D34DF0A2-F09E-D98A-B086-D7C70A01ADFA}"/>
              </a:ext>
            </a:extLst>
          </p:cNvPr>
          <p:cNvGrpSpPr/>
          <p:nvPr/>
        </p:nvGrpSpPr>
        <p:grpSpPr>
          <a:xfrm>
            <a:off x="4221928" y="5204823"/>
            <a:ext cx="3748144" cy="569977"/>
            <a:chOff x="7733750" y="1961553"/>
            <a:chExt cx="3748144" cy="569977"/>
          </a:xfrm>
        </p:grpSpPr>
        <p:sp>
          <p:nvSpPr>
            <p:cNvPr id="12" name="Google Shape;458;p10">
              <a:extLst>
                <a:ext uri="{FF2B5EF4-FFF2-40B4-BE49-F238E27FC236}">
                  <a16:creationId xmlns:a16="http://schemas.microsoft.com/office/drawing/2014/main" id="{646C7AEC-74CE-01A9-A1F7-EBD72F3FB5E0}"/>
                </a:ext>
              </a:extLst>
            </p:cNvPr>
            <p:cNvSpPr/>
            <p:nvPr/>
          </p:nvSpPr>
          <p:spPr>
            <a:xfrm>
              <a:off x="7733750" y="1961553"/>
              <a:ext cx="3748144" cy="569977"/>
            </a:xfrm>
            <a:custGeom>
              <a:avLst/>
              <a:gdLst/>
              <a:ahLst/>
              <a:cxnLst/>
              <a:rect l="l" t="t" r="r" b="b"/>
              <a:pathLst>
                <a:path w="5182870" h="3890010" extrusionOk="0">
                  <a:moveTo>
                    <a:pt x="5070906" y="0"/>
                  </a:moveTo>
                  <a:lnTo>
                    <a:pt x="111493" y="0"/>
                  </a:lnTo>
                  <a:lnTo>
                    <a:pt x="68199" y="8800"/>
                  </a:lnTo>
                  <a:lnTo>
                    <a:pt x="32748" y="32761"/>
                  </a:lnTo>
                  <a:lnTo>
                    <a:pt x="8796" y="68221"/>
                  </a:lnTo>
                  <a:lnTo>
                    <a:pt x="0" y="111518"/>
                  </a:lnTo>
                  <a:lnTo>
                    <a:pt x="0" y="3778072"/>
                  </a:lnTo>
                  <a:lnTo>
                    <a:pt x="8796" y="3821367"/>
                  </a:lnTo>
                  <a:lnTo>
                    <a:pt x="32748" y="3856823"/>
                  </a:lnTo>
                  <a:lnTo>
                    <a:pt x="68199" y="3880779"/>
                  </a:lnTo>
                  <a:lnTo>
                    <a:pt x="111493" y="3889578"/>
                  </a:lnTo>
                  <a:lnTo>
                    <a:pt x="5070906" y="3889578"/>
                  </a:lnTo>
                  <a:lnTo>
                    <a:pt x="5114202" y="3880779"/>
                  </a:lnTo>
                  <a:lnTo>
                    <a:pt x="5149657" y="3856823"/>
                  </a:lnTo>
                  <a:lnTo>
                    <a:pt x="5173614" y="3821367"/>
                  </a:lnTo>
                  <a:lnTo>
                    <a:pt x="5182412" y="3778072"/>
                  </a:lnTo>
                  <a:lnTo>
                    <a:pt x="5182412" y="111518"/>
                  </a:lnTo>
                  <a:lnTo>
                    <a:pt x="5173614" y="68221"/>
                  </a:lnTo>
                  <a:lnTo>
                    <a:pt x="5149657" y="32761"/>
                  </a:lnTo>
                  <a:lnTo>
                    <a:pt x="5114202" y="8800"/>
                  </a:lnTo>
                  <a:lnTo>
                    <a:pt x="5070906" y="0"/>
                  </a:lnTo>
                  <a:close/>
                </a:path>
              </a:pathLst>
            </a:custGeom>
            <a:solidFill>
              <a:srgbClr val="F6F6F5"/>
            </a:solidFill>
            <a:ln w="19050">
              <a:solidFill>
                <a:srgbClr val="342956"/>
              </a:solidFill>
            </a:ln>
          </p:spPr>
          <p:txBody>
            <a:bodyPr spcFirstLastPara="1" wrap="square" lIns="0" tIns="0" rIns="0" bIns="0" anchor="ctr" anchorCtr="0">
              <a:noAutofit/>
            </a:bodyPr>
            <a:lstStyle/>
            <a:p>
              <a:pPr marL="648000"/>
              <a:r>
                <a:rPr lang="en-US" noProof="0" dirty="0">
                  <a:solidFill>
                    <a:srgbClr val="342956"/>
                  </a:solidFill>
                  <a:latin typeface="Ancizar Sans" panose="020B0602040300000003" pitchFamily="34" charset="0"/>
                  <a:hlinkClick r:id="rId2"/>
                </a:rPr>
                <a:t>The promise of Network Science</a:t>
              </a:r>
              <a:endParaRPr lang="en-US" noProof="0" dirty="0">
                <a:solidFill>
                  <a:srgbClr val="342956"/>
                </a:solidFill>
                <a:latin typeface="Ancizar Sans" panose="020B0602040300000003" pitchFamily="34" charset="0"/>
              </a:endParaRPr>
            </a:p>
          </p:txBody>
        </p:sp>
        <p:grpSp>
          <p:nvGrpSpPr>
            <p:cNvPr id="13" name="Grupo 12">
              <a:extLst>
                <a:ext uri="{FF2B5EF4-FFF2-40B4-BE49-F238E27FC236}">
                  <a16:creationId xmlns:a16="http://schemas.microsoft.com/office/drawing/2014/main" id="{FFEE7523-E5C9-6289-BE6A-66BCB674CE8D}"/>
                </a:ext>
              </a:extLst>
            </p:cNvPr>
            <p:cNvGrpSpPr/>
            <p:nvPr/>
          </p:nvGrpSpPr>
          <p:grpSpPr>
            <a:xfrm>
              <a:off x="7903022" y="2073262"/>
              <a:ext cx="332321" cy="332321"/>
              <a:chOff x="1024049" y="5286245"/>
              <a:chExt cx="332321" cy="332321"/>
            </a:xfrm>
          </p:grpSpPr>
          <p:grpSp>
            <p:nvGrpSpPr>
              <p:cNvPr id="14" name="Grupo 13">
                <a:extLst>
                  <a:ext uri="{FF2B5EF4-FFF2-40B4-BE49-F238E27FC236}">
                    <a16:creationId xmlns:a16="http://schemas.microsoft.com/office/drawing/2014/main" id="{461C4F1F-0DE5-D535-FDF5-B8156AD40348}"/>
                  </a:ext>
                </a:extLst>
              </p:cNvPr>
              <p:cNvGrpSpPr/>
              <p:nvPr/>
            </p:nvGrpSpPr>
            <p:grpSpPr>
              <a:xfrm>
                <a:off x="1024049" y="5286245"/>
                <a:ext cx="332321" cy="332321"/>
                <a:chOff x="1024049" y="5286245"/>
                <a:chExt cx="332321" cy="332321"/>
              </a:xfrm>
            </p:grpSpPr>
            <p:sp>
              <p:nvSpPr>
                <p:cNvPr id="16" name="Elipse 15">
                  <a:extLst>
                    <a:ext uri="{FF2B5EF4-FFF2-40B4-BE49-F238E27FC236}">
                      <a16:creationId xmlns:a16="http://schemas.microsoft.com/office/drawing/2014/main" id="{C5899EDB-C6FE-5FAA-F481-2C2138534B93}"/>
                    </a:ext>
                  </a:extLst>
                </p:cNvPr>
                <p:cNvSpPr/>
                <p:nvPr/>
              </p:nvSpPr>
              <p:spPr>
                <a:xfrm>
                  <a:off x="1024049" y="5286245"/>
                  <a:ext cx="332321" cy="332321"/>
                </a:xfrm>
                <a:prstGeom prst="ellipse">
                  <a:avLst/>
                </a:prstGeom>
                <a:solidFill>
                  <a:srgbClr val="342956"/>
                </a:solidFill>
                <a:ln>
                  <a:solidFill>
                    <a:srgbClr val="3429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Elipse 16">
                  <a:extLst>
                    <a:ext uri="{FF2B5EF4-FFF2-40B4-BE49-F238E27FC236}">
                      <a16:creationId xmlns:a16="http://schemas.microsoft.com/office/drawing/2014/main" id="{CEEA217A-0A68-CD3B-6315-26C69B184CB4}"/>
                    </a:ext>
                  </a:extLst>
                </p:cNvPr>
                <p:cNvSpPr/>
                <p:nvPr/>
              </p:nvSpPr>
              <p:spPr>
                <a:xfrm>
                  <a:off x="1055490" y="5317686"/>
                  <a:ext cx="269437" cy="269437"/>
                </a:xfrm>
                <a:prstGeom prst="ellipse">
                  <a:avLst/>
                </a:prstGeom>
                <a:gradFill flip="none" rotWithShape="1">
                  <a:gsLst>
                    <a:gs pos="0">
                      <a:srgbClr val="7864B5"/>
                    </a:gs>
                    <a:gs pos="49000">
                      <a:srgbClr val="4269A5"/>
                    </a:gs>
                    <a:gs pos="100000">
                      <a:srgbClr val="B2329A"/>
                    </a:gs>
                  </a:gsLst>
                  <a:lin ang="8100000" scaled="1"/>
                  <a:tileRect/>
                </a:gradFill>
                <a:ln>
                  <a:noFill/>
                </a:ln>
                <a:effectLst>
                  <a:outerShdw sx="103000" sy="103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pic>
            <p:nvPicPr>
              <p:cNvPr id="15" name="Imagen 17">
                <a:extLst>
                  <a:ext uri="{FF2B5EF4-FFF2-40B4-BE49-F238E27FC236}">
                    <a16:creationId xmlns:a16="http://schemas.microsoft.com/office/drawing/2014/main" id="{AF5E2938-7199-939F-D735-890595FD5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0165" y="5378755"/>
                <a:ext cx="126891" cy="146413"/>
              </a:xfrm>
              <a:prstGeom prst="rect">
                <a:avLst/>
              </a:prstGeom>
            </p:spPr>
          </p:pic>
        </p:grpSp>
      </p:grpSp>
      <p:sp>
        <p:nvSpPr>
          <p:cNvPr id="7" name="Marcador de texto 3">
            <a:extLst>
              <a:ext uri="{FF2B5EF4-FFF2-40B4-BE49-F238E27FC236}">
                <a16:creationId xmlns:a16="http://schemas.microsoft.com/office/drawing/2014/main" id="{65EA238E-87EF-0F81-1FFC-303FE6D9457A}"/>
              </a:ext>
            </a:extLst>
          </p:cNvPr>
          <p:cNvSpPr>
            <a:spLocks noGrp="1"/>
          </p:cNvSpPr>
          <p:nvPr>
            <p:ph type="body" sz="quarter" idx="11"/>
          </p:nvPr>
        </p:nvSpPr>
        <p:spPr>
          <a:xfrm>
            <a:off x="722574" y="5951023"/>
            <a:ext cx="10004100" cy="273168"/>
          </a:xfrm>
        </p:spPr>
        <p:txBody>
          <a:bodyPr/>
          <a:lstStyle/>
          <a:p>
            <a:pPr marL="0" indent="0">
              <a:buNone/>
            </a:pPr>
            <a:r>
              <a:rPr lang="en-US" noProof="0" dirty="0"/>
              <a:t>Reference: 1. Photo of Duncan Watts. Knowledge at Wharton. 2. Photo of Steven </a:t>
            </a:r>
            <a:r>
              <a:rPr lang="en-US" noProof="0" dirty="0" err="1"/>
              <a:t>Strogatz</a:t>
            </a:r>
            <a:r>
              <a:rPr lang="en-US" noProof="0" dirty="0"/>
              <a:t>. </a:t>
            </a:r>
            <a:r>
              <a:rPr lang="en-US" noProof="0" dirty="0" err="1"/>
              <a:t>GaeaPeople</a:t>
            </a:r>
            <a:r>
              <a:rPr lang="en-US" noProof="0" dirty="0"/>
              <a:t>. 3. Photo of </a:t>
            </a:r>
            <a:r>
              <a:rPr lang="en-US" noProof="0" dirty="0" err="1"/>
              <a:t>Barabasi</a:t>
            </a:r>
            <a:r>
              <a:rPr lang="en-US" noProof="0" dirty="0"/>
              <a:t>. Twitter.</a:t>
            </a:r>
          </a:p>
        </p:txBody>
      </p:sp>
      <p:pic>
        <p:nvPicPr>
          <p:cNvPr id="5122" name="Picture 2" descr="Duncan Watts - Knowledge at Wharton">
            <a:extLst>
              <a:ext uri="{FF2B5EF4-FFF2-40B4-BE49-F238E27FC236}">
                <a16:creationId xmlns:a16="http://schemas.microsoft.com/office/drawing/2014/main" id="{6F9C0796-56C5-3D9F-F363-3497AEE03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321" r="26790" b="13225"/>
          <a:stretch/>
        </p:blipFill>
        <p:spPr bwMode="auto">
          <a:xfrm>
            <a:off x="1213543" y="1621793"/>
            <a:ext cx="2429571" cy="28748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teven Strogatz - GaeaPeople">
            <a:extLst>
              <a:ext uri="{FF2B5EF4-FFF2-40B4-BE49-F238E27FC236}">
                <a16:creationId xmlns:a16="http://schemas.microsoft.com/office/drawing/2014/main" id="{481AECF0-0079-A51C-6065-E8FF89599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641" y="1630779"/>
            <a:ext cx="2772433" cy="289442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lbert-László Barabási (@barabasi) / X">
            <a:extLst>
              <a:ext uri="{FF2B5EF4-FFF2-40B4-BE49-F238E27FC236}">
                <a16:creationId xmlns:a16="http://schemas.microsoft.com/office/drawing/2014/main" id="{2A8AF86A-3912-421D-4DC4-CAEC12435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4601" y="1630779"/>
            <a:ext cx="2894420" cy="289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5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CFBAC03-AE04-D0B5-A6F0-7F2F5F3820B9}"/>
              </a:ext>
            </a:extLst>
          </p:cNvPr>
          <p:cNvSpPr>
            <a:spLocks noGrp="1"/>
          </p:cNvSpPr>
          <p:nvPr>
            <p:ph type="sldNum" idx="10"/>
          </p:nvPr>
        </p:nvSpPr>
        <p:spPr/>
        <p:txBody>
          <a:bodyPr/>
          <a:lstStyle/>
          <a:p>
            <a:fld id="{2BD88AD7-A676-4214-86CE-92C0CE3D14DC}" type="slidenum">
              <a:rPr lang="en-US" noProof="0" smtClean="0"/>
              <a:t>64</a:t>
            </a:fld>
            <a:endParaRPr lang="en-US" noProof="0" dirty="0"/>
          </a:p>
        </p:txBody>
      </p:sp>
      <p:sp>
        <p:nvSpPr>
          <p:cNvPr id="17" name="Elipse 16">
            <a:extLst>
              <a:ext uri="{FF2B5EF4-FFF2-40B4-BE49-F238E27FC236}">
                <a16:creationId xmlns:a16="http://schemas.microsoft.com/office/drawing/2014/main" id="{2BC70400-A621-2485-0E0E-43F3B864BD99}"/>
              </a:ext>
            </a:extLst>
          </p:cNvPr>
          <p:cNvSpPr/>
          <p:nvPr/>
        </p:nvSpPr>
        <p:spPr>
          <a:xfrm>
            <a:off x="177190" y="763055"/>
            <a:ext cx="657377" cy="65737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noProof="0" dirty="0">
                <a:latin typeface="+mj-lt"/>
              </a:rPr>
              <a:t>!</a:t>
            </a:r>
          </a:p>
        </p:txBody>
      </p:sp>
      <p:sp>
        <p:nvSpPr>
          <p:cNvPr id="20" name="Título 1">
            <a:extLst>
              <a:ext uri="{FF2B5EF4-FFF2-40B4-BE49-F238E27FC236}">
                <a16:creationId xmlns:a16="http://schemas.microsoft.com/office/drawing/2014/main" id="{DC51129B-8DA5-FA86-CEDB-CA42283B9550}"/>
              </a:ext>
            </a:extLst>
          </p:cNvPr>
          <p:cNvSpPr txBox="1">
            <a:spLocks/>
          </p:cNvSpPr>
          <p:nvPr/>
        </p:nvSpPr>
        <p:spPr>
          <a:xfrm>
            <a:off x="1046163" y="771525"/>
            <a:ext cx="2439988" cy="657377"/>
          </a:xfrm>
          <a:prstGeom prst="rect">
            <a:avLst/>
          </a:prstGeom>
          <a:solidFill>
            <a:srgbClr val="342956"/>
          </a:solidFill>
        </p:spPr>
        <p:txBody>
          <a:bodyPr anchor="ctr"/>
          <a:lstStyle>
            <a:lvl1pPr marL="360000"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marL="180000"/>
            <a:r>
              <a:rPr lang="en-US" noProof="0" dirty="0"/>
              <a:t>Activities</a:t>
            </a:r>
            <a:endParaRPr lang="en-US" noProof="0" dirty="0">
              <a:latin typeface="Ancizar Sans Black" panose="020B0A02040300000003" pitchFamily="34" charset="0"/>
            </a:endParaRPr>
          </a:p>
        </p:txBody>
      </p:sp>
      <p:sp>
        <p:nvSpPr>
          <p:cNvPr id="21" name="Rectángulo 20">
            <a:extLst>
              <a:ext uri="{FF2B5EF4-FFF2-40B4-BE49-F238E27FC236}">
                <a16:creationId xmlns:a16="http://schemas.microsoft.com/office/drawing/2014/main" id="{28F7645B-E802-D4C9-4246-5D02372ABCE5}"/>
              </a:ext>
            </a:extLst>
          </p:cNvPr>
          <p:cNvSpPr/>
          <p:nvPr/>
        </p:nvSpPr>
        <p:spPr>
          <a:xfrm>
            <a:off x="1046163" y="2206550"/>
            <a:ext cx="2785600"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noProof="0" dirty="0">
                <a:solidFill>
                  <a:schemeClr val="bg1"/>
                </a:solidFill>
              </a:rPr>
              <a:t>Taller </a:t>
            </a:r>
            <a:r>
              <a:rPr lang="en-US" sz="2000" b="1" noProof="0" dirty="0" err="1">
                <a:solidFill>
                  <a:schemeClr val="bg1"/>
                </a:solidFill>
              </a:rPr>
              <a:t>sábado</a:t>
            </a:r>
            <a:r>
              <a:rPr lang="en-US" sz="2000" b="1" noProof="0" dirty="0">
                <a:solidFill>
                  <a:schemeClr val="bg1"/>
                </a:solidFill>
              </a:rPr>
              <a:t>: </a:t>
            </a:r>
          </a:p>
        </p:txBody>
      </p:sp>
      <p:sp>
        <p:nvSpPr>
          <p:cNvPr id="22" name="Rectángulo 21">
            <a:extLst>
              <a:ext uri="{FF2B5EF4-FFF2-40B4-BE49-F238E27FC236}">
                <a16:creationId xmlns:a16="http://schemas.microsoft.com/office/drawing/2014/main" id="{71614948-086D-B3AB-9289-184BCCB93DFE}"/>
              </a:ext>
            </a:extLst>
          </p:cNvPr>
          <p:cNvSpPr/>
          <p:nvPr/>
        </p:nvSpPr>
        <p:spPr>
          <a:xfrm>
            <a:off x="1046163" y="2979699"/>
            <a:ext cx="2785600" cy="1992351"/>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accent2">
                    <a:lumMod val="75000"/>
                  </a:schemeClr>
                </a:solidFill>
              </a:rPr>
              <a:t>ConceptosBásicosRedes</a:t>
            </a:r>
            <a:endParaRPr lang="en-US" noProof="0" dirty="0">
              <a:solidFill>
                <a:schemeClr val="accent2">
                  <a:lumMod val="75000"/>
                </a:schemeClr>
              </a:solidFill>
            </a:endParaRPr>
          </a:p>
        </p:txBody>
      </p:sp>
      <p:sp>
        <p:nvSpPr>
          <p:cNvPr id="23" name="Rectángulo 22">
            <a:extLst>
              <a:ext uri="{FF2B5EF4-FFF2-40B4-BE49-F238E27FC236}">
                <a16:creationId xmlns:a16="http://schemas.microsoft.com/office/drawing/2014/main" id="{581DF5A5-D2A2-AD8D-3325-56D3D0A80FDF}"/>
              </a:ext>
            </a:extLst>
          </p:cNvPr>
          <p:cNvSpPr/>
          <p:nvPr/>
        </p:nvSpPr>
        <p:spPr>
          <a:xfrm>
            <a:off x="4380659" y="2206550"/>
            <a:ext cx="2785600"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noProof="0" dirty="0">
                <a:solidFill>
                  <a:schemeClr val="bg1"/>
                </a:solidFill>
              </a:rPr>
              <a:t>Tarea:</a:t>
            </a:r>
          </a:p>
        </p:txBody>
      </p:sp>
      <p:sp>
        <p:nvSpPr>
          <p:cNvPr id="24" name="Rectángulo 23">
            <a:extLst>
              <a:ext uri="{FF2B5EF4-FFF2-40B4-BE49-F238E27FC236}">
                <a16:creationId xmlns:a16="http://schemas.microsoft.com/office/drawing/2014/main" id="{A52FA55B-8BAE-BA9F-9719-07A42D8F1934}"/>
              </a:ext>
            </a:extLst>
          </p:cNvPr>
          <p:cNvSpPr/>
          <p:nvPr/>
        </p:nvSpPr>
        <p:spPr>
          <a:xfrm>
            <a:off x="4380659" y="2979699"/>
            <a:ext cx="2785600" cy="1992351"/>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accent2">
                    <a:lumMod val="75000"/>
                  </a:schemeClr>
                </a:solidFill>
              </a:rPr>
              <a:t>Cuaderno</a:t>
            </a:r>
            <a:r>
              <a:rPr lang="en-US" noProof="0" dirty="0">
                <a:solidFill>
                  <a:schemeClr val="accent2">
                    <a:lumMod val="75000"/>
                  </a:schemeClr>
                </a:solidFill>
              </a:rPr>
              <a:t> </a:t>
            </a:r>
            <a:r>
              <a:rPr lang="en-US" noProof="0" dirty="0" err="1">
                <a:solidFill>
                  <a:schemeClr val="accent2">
                    <a:lumMod val="75000"/>
                  </a:schemeClr>
                </a:solidFill>
              </a:rPr>
              <a:t>Jupyter</a:t>
            </a:r>
            <a:r>
              <a:rPr lang="en-US" noProof="0" dirty="0">
                <a:solidFill>
                  <a:schemeClr val="accent2">
                    <a:lumMod val="75000"/>
                  </a:schemeClr>
                </a:solidFill>
              </a:rPr>
              <a:t>: </a:t>
            </a:r>
            <a:r>
              <a:rPr lang="en-US" noProof="0" dirty="0" err="1">
                <a:solidFill>
                  <a:schemeClr val="accent2">
                    <a:lumMod val="75000"/>
                  </a:schemeClr>
                </a:solidFill>
              </a:rPr>
              <a:t>CaminosEnRedes</a:t>
            </a:r>
            <a:endParaRPr lang="en-US" noProof="0" dirty="0">
              <a:solidFill>
                <a:schemeClr val="accent2">
                  <a:lumMod val="75000"/>
                </a:schemeClr>
              </a:solidFill>
            </a:endParaRPr>
          </a:p>
        </p:txBody>
      </p:sp>
      <p:sp>
        <p:nvSpPr>
          <p:cNvPr id="25" name="Rectángulo 24">
            <a:extLst>
              <a:ext uri="{FF2B5EF4-FFF2-40B4-BE49-F238E27FC236}">
                <a16:creationId xmlns:a16="http://schemas.microsoft.com/office/drawing/2014/main" id="{AADCBCA3-717E-ABE2-8563-CB0EA4AE605D}"/>
              </a:ext>
            </a:extLst>
          </p:cNvPr>
          <p:cNvSpPr/>
          <p:nvPr/>
        </p:nvSpPr>
        <p:spPr>
          <a:xfrm>
            <a:off x="7715155" y="2206550"/>
            <a:ext cx="3261106" cy="585262"/>
          </a:xfrm>
          <a:prstGeom prst="rect">
            <a:avLst/>
          </a:prstGeom>
          <a:solidFill>
            <a:schemeClr val="tx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noProof="0" dirty="0" err="1">
                <a:solidFill>
                  <a:schemeClr val="bg1"/>
                </a:solidFill>
              </a:rPr>
              <a:t>Foros</a:t>
            </a:r>
            <a:r>
              <a:rPr lang="en-US" sz="2000" b="1" noProof="0" dirty="0">
                <a:solidFill>
                  <a:schemeClr val="bg1"/>
                </a:solidFill>
              </a:rPr>
              <a:t>: </a:t>
            </a:r>
            <a:r>
              <a:rPr lang="en-US" sz="2000" b="1" noProof="0" dirty="0" err="1">
                <a:solidFill>
                  <a:schemeClr val="bg1"/>
                </a:solidFill>
              </a:rPr>
              <a:t>comentar</a:t>
            </a:r>
            <a:endParaRPr lang="en-US" sz="2000" b="1" noProof="0" dirty="0">
              <a:solidFill>
                <a:schemeClr val="bg1"/>
              </a:solidFill>
            </a:endParaRPr>
          </a:p>
        </p:txBody>
      </p:sp>
      <p:sp>
        <p:nvSpPr>
          <p:cNvPr id="26" name="Rectángulo 25">
            <a:extLst>
              <a:ext uri="{FF2B5EF4-FFF2-40B4-BE49-F238E27FC236}">
                <a16:creationId xmlns:a16="http://schemas.microsoft.com/office/drawing/2014/main" id="{3C0D3B0E-7725-9385-808B-23CB9A313C79}"/>
              </a:ext>
            </a:extLst>
          </p:cNvPr>
          <p:cNvSpPr/>
          <p:nvPr/>
        </p:nvSpPr>
        <p:spPr>
          <a:xfrm>
            <a:off x="7715155" y="2979699"/>
            <a:ext cx="3261106" cy="1992351"/>
          </a:xfrm>
          <a:prstGeom prst="rect">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noProof="0" dirty="0">
                <a:solidFill>
                  <a:schemeClr val="accent2">
                    <a:lumMod val="75000"/>
                  </a:schemeClr>
                </a:solidFill>
              </a:rPr>
              <a:t>Lectura: Las redes </a:t>
            </a:r>
            <a:r>
              <a:rPr lang="en-US" noProof="0" dirty="0" err="1">
                <a:solidFill>
                  <a:schemeClr val="accent2">
                    <a:lumMod val="75000"/>
                  </a:schemeClr>
                </a:solidFill>
              </a:rPr>
              <a:t>nos</a:t>
            </a:r>
            <a:r>
              <a:rPr lang="en-US" noProof="0" dirty="0">
                <a:solidFill>
                  <a:schemeClr val="accent2">
                    <a:lumMod val="75000"/>
                  </a:schemeClr>
                </a:solidFill>
              </a:rPr>
              <a:t> </a:t>
            </a:r>
            <a:r>
              <a:rPr lang="en-US" noProof="0" dirty="0" err="1">
                <a:solidFill>
                  <a:schemeClr val="accent2">
                    <a:lumMod val="75000"/>
                  </a:schemeClr>
                </a:solidFill>
              </a:rPr>
              <a:t>envuelven</a:t>
            </a:r>
            <a:r>
              <a:rPr lang="en-US" noProof="0" dirty="0">
                <a:solidFill>
                  <a:schemeClr val="accent2">
                    <a:lumMod val="75000"/>
                  </a:schemeClr>
                </a:solidFill>
              </a:rPr>
              <a:t>, Vito </a:t>
            </a:r>
            <a:r>
              <a:rPr lang="en-US" noProof="0" dirty="0" err="1">
                <a:solidFill>
                  <a:schemeClr val="accent2">
                    <a:lumMod val="75000"/>
                  </a:schemeClr>
                </a:solidFill>
              </a:rPr>
              <a:t>latora</a:t>
            </a:r>
            <a:endParaRPr lang="en-US" noProof="0" dirty="0">
              <a:solidFill>
                <a:schemeClr val="accent2">
                  <a:lumMod val="75000"/>
                </a:schemeClr>
              </a:solidFill>
            </a:endParaRPr>
          </a:p>
          <a:p>
            <a:pPr marL="285750" indent="-285750" algn="ctr">
              <a:buFont typeface="Arial" panose="020B0604020202020204" pitchFamily="34" charset="0"/>
              <a:buChar char="•"/>
            </a:pPr>
            <a:r>
              <a:rPr lang="en-US" noProof="0" dirty="0">
                <a:solidFill>
                  <a:schemeClr val="accent2">
                    <a:lumMod val="75000"/>
                  </a:schemeClr>
                </a:solidFill>
              </a:rPr>
              <a:t>Videos: Master Class Video: The power of Network Science</a:t>
            </a:r>
          </a:p>
        </p:txBody>
      </p:sp>
    </p:spTree>
    <p:extLst>
      <p:ext uri="{BB962C8B-B14F-4D97-AF65-F5344CB8AC3E}">
        <p14:creationId xmlns:p14="http://schemas.microsoft.com/office/powerpoint/2010/main" val="1264494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B40B794-DFE3-34AD-B483-F30911A95B29}"/>
              </a:ext>
            </a:extLst>
          </p:cNvPr>
          <p:cNvSpPr>
            <a:spLocks noGrp="1"/>
          </p:cNvSpPr>
          <p:nvPr>
            <p:ph type="sldNum" idx="10"/>
          </p:nvPr>
        </p:nvSpPr>
        <p:spPr/>
        <p:txBody>
          <a:bodyPr/>
          <a:lstStyle/>
          <a:p>
            <a:fld id="{2BD88AD7-A676-4214-86CE-92C0CE3D14DC}" type="slidenum">
              <a:rPr lang="en-US" noProof="0" smtClean="0"/>
              <a:t>65</a:t>
            </a:fld>
            <a:endParaRPr lang="en-US" noProof="0" dirty="0"/>
          </a:p>
        </p:txBody>
      </p:sp>
      <p:sp>
        <p:nvSpPr>
          <p:cNvPr id="5" name="Título 4">
            <a:extLst>
              <a:ext uri="{FF2B5EF4-FFF2-40B4-BE49-F238E27FC236}">
                <a16:creationId xmlns:a16="http://schemas.microsoft.com/office/drawing/2014/main" id="{D1419C1F-0624-CE19-3F15-1BEE99833912}"/>
              </a:ext>
            </a:extLst>
          </p:cNvPr>
          <p:cNvSpPr>
            <a:spLocks noGrp="1"/>
          </p:cNvSpPr>
          <p:nvPr>
            <p:ph type="title"/>
          </p:nvPr>
        </p:nvSpPr>
        <p:spPr/>
        <p:txBody>
          <a:bodyPr/>
          <a:lstStyle/>
          <a:p>
            <a:r>
              <a:rPr lang="en-US" noProof="0" dirty="0"/>
              <a:t>Good bye</a:t>
            </a:r>
          </a:p>
        </p:txBody>
      </p:sp>
      <p:sp>
        <p:nvSpPr>
          <p:cNvPr id="6" name="Marcador de texto 5">
            <a:extLst>
              <a:ext uri="{FF2B5EF4-FFF2-40B4-BE49-F238E27FC236}">
                <a16:creationId xmlns:a16="http://schemas.microsoft.com/office/drawing/2014/main" id="{CD526C9D-EE2C-6D09-8920-873AE0E1858A}"/>
              </a:ext>
            </a:extLst>
          </p:cNvPr>
          <p:cNvSpPr>
            <a:spLocks noGrp="1"/>
          </p:cNvSpPr>
          <p:nvPr>
            <p:ph type="body" sz="quarter" idx="11"/>
          </p:nvPr>
        </p:nvSpPr>
        <p:spPr>
          <a:xfrm>
            <a:off x="3788289" y="2851925"/>
            <a:ext cx="4552950" cy="1513518"/>
          </a:xfrm>
        </p:spPr>
        <p:txBody>
          <a:bodyPr/>
          <a:lstStyle/>
          <a:p>
            <a:r>
              <a:rPr lang="en-US" noProof="0" dirty="0"/>
              <a:t>We hope that the information in this study material has contributed to the understanding of the most important concepts of this topic.</a:t>
            </a:r>
          </a:p>
          <a:p>
            <a:r>
              <a:rPr lang="en-US" noProof="0" dirty="0"/>
              <a:t>We invite you to continue reviewing all the educational materials available on the platform.</a:t>
            </a:r>
          </a:p>
        </p:txBody>
      </p:sp>
    </p:spTree>
    <p:extLst>
      <p:ext uri="{BB962C8B-B14F-4D97-AF65-F5344CB8AC3E}">
        <p14:creationId xmlns:p14="http://schemas.microsoft.com/office/powerpoint/2010/main" val="2480705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93ED-BABC-D2CE-938D-3710759728F5}"/>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8AC274-AB60-9ADE-0BF8-49B00CC676FC}"/>
              </a:ext>
            </a:extLst>
          </p:cNvPr>
          <p:cNvSpPr>
            <a:spLocks noGrp="1"/>
          </p:cNvSpPr>
          <p:nvPr>
            <p:ph type="sldNum" idx="10"/>
          </p:nvPr>
        </p:nvSpPr>
        <p:spPr/>
        <p:txBody>
          <a:bodyPr/>
          <a:lstStyle/>
          <a:p>
            <a:fld id="{2BD88AD7-A676-4214-86CE-92C0CE3D14DC}" type="slidenum">
              <a:rPr lang="en-US" noProof="0" smtClean="0"/>
              <a:t>66</a:t>
            </a:fld>
            <a:endParaRPr lang="en-US" noProof="0" dirty="0"/>
          </a:p>
        </p:txBody>
      </p:sp>
      <p:sp>
        <p:nvSpPr>
          <p:cNvPr id="12" name="Marcador de texto 11">
            <a:extLst>
              <a:ext uri="{FF2B5EF4-FFF2-40B4-BE49-F238E27FC236}">
                <a16:creationId xmlns:a16="http://schemas.microsoft.com/office/drawing/2014/main" id="{2B8FF6A2-1C21-DD3E-9BFA-3E2B3137BF87}"/>
              </a:ext>
            </a:extLst>
          </p:cNvPr>
          <p:cNvSpPr>
            <a:spLocks noGrp="1"/>
          </p:cNvSpPr>
          <p:nvPr>
            <p:ph type="body" sz="quarter" idx="11"/>
          </p:nvPr>
        </p:nvSpPr>
        <p:spPr>
          <a:xfrm>
            <a:off x="1296785" y="1961038"/>
            <a:ext cx="9338645" cy="4508128"/>
          </a:xfrm>
        </p:spPr>
        <p:txBody>
          <a:bodyPr/>
          <a:lstStyle/>
          <a:p>
            <a:pPr marL="285750" indent="-285750">
              <a:buFont typeface="Arial" panose="020B0604020202020204" pitchFamily="34" charset="0"/>
              <a:buChar char="•"/>
            </a:pPr>
            <a:r>
              <a:rPr lang="en-US" noProof="0" dirty="0"/>
              <a:t>Adamic, L., Glance, N. (2005). The political blogosphere and the 2004 U.S. Election: Divided they blog. </a:t>
            </a:r>
            <a:r>
              <a:rPr lang="en-US" noProof="0" dirty="0">
                <a:hlinkClick r:id="rId2"/>
              </a:rPr>
              <a:t>https://dl.acm.org/doi/10.1145/1134271.1134277</a:t>
            </a:r>
            <a:endParaRPr lang="en-US" noProof="0" dirty="0"/>
          </a:p>
          <a:p>
            <a:pPr marL="285750" indent="-285750">
              <a:buFont typeface="Arial" panose="020B0604020202020204" pitchFamily="34" charset="0"/>
              <a:buChar char="•"/>
            </a:pPr>
            <a:r>
              <a:rPr lang="en-US" noProof="0" dirty="0"/>
              <a:t>Albert-László </a:t>
            </a:r>
            <a:r>
              <a:rPr lang="en-US" noProof="0" dirty="0" err="1"/>
              <a:t>Barabási</a:t>
            </a:r>
            <a:r>
              <a:rPr lang="en-US" noProof="0" dirty="0"/>
              <a:t>. (2012). Network Science. Image 1.2a and 1.2b – p. 5. Real systems of quite different nature can have the same network representation. </a:t>
            </a:r>
            <a:r>
              <a:rPr lang="en-US" noProof="0" dirty="0">
                <a:hlinkClick r:id="rId3"/>
              </a:rPr>
              <a:t>https://eravilaipnada.wordpress.com/wp-content/uploads/2016/01/barabasi-2012.pdf</a:t>
            </a:r>
            <a:endParaRPr lang="en-US" noProof="0" dirty="0"/>
          </a:p>
          <a:p>
            <a:pPr marL="285750" indent="-285750">
              <a:buFont typeface="Arial" panose="020B0604020202020204" pitchFamily="34" charset="0"/>
              <a:buChar char="•"/>
            </a:pPr>
            <a:r>
              <a:rPr lang="en-US" noProof="0" dirty="0"/>
              <a:t>AMA. (2024). Simplifying Graph Learning (GNNs): Understanding the Basics and Their Applications. [Figure 1.4 Representation of Family tree in Tabular versus a graph dataset.]. Medium. </a:t>
            </a:r>
            <a:r>
              <a:rPr lang="en-US" noProof="0" dirty="0">
                <a:hlinkClick r:id="rId4"/>
              </a:rPr>
              <a:t>https://medium.com/@amaboh/simplifying-graph-learning-gnns-understanding-the-basics-and-their-applications-ae152eed57a3</a:t>
            </a:r>
            <a:endParaRPr lang="en-US" noProof="0" dirty="0"/>
          </a:p>
          <a:p>
            <a:pPr marL="285750" indent="-285750">
              <a:buFont typeface="Arial" panose="020B0604020202020204" pitchFamily="34" charset="0"/>
              <a:buChar char="•"/>
            </a:pPr>
            <a:r>
              <a:rPr lang="en-US" noProof="0" dirty="0"/>
              <a:t>An Adiabatic Capacitive Artificial Neuron with RRAM-based Threshold Detection for Energy-Efficient Neuromorphic Computing - Scientific Figure on ResearchGate. Available from: </a:t>
            </a:r>
            <a:r>
              <a:rPr lang="en-US" noProof="0" dirty="0">
                <a:hlinkClick r:id="rId5"/>
              </a:rPr>
              <a:t>https://www.researchgate.net/figure/a-Biological-Neurons-connected-by-Synapses-Soma-neuron-body-b-Typical-Artificial_fig1_358306650</a:t>
            </a:r>
            <a:endParaRPr lang="en-US" noProof="0" dirty="0"/>
          </a:p>
          <a:p>
            <a:pPr marL="285750" indent="-285750">
              <a:buFont typeface="Arial" panose="020B0604020202020204" pitchFamily="34" charset="0"/>
              <a:buChar char="•"/>
            </a:pPr>
            <a:r>
              <a:rPr lang="en-US" noProof="0" dirty="0"/>
              <a:t>Chege. P., McColl. G. (2014). Caenorhabditis elegans: a model to investigate oxidative stress and metal </a:t>
            </a:r>
            <a:r>
              <a:rPr lang="en-US" noProof="0" dirty="0" err="1"/>
              <a:t>dyshomeostasis</a:t>
            </a:r>
            <a:r>
              <a:rPr lang="en-US" noProof="0" dirty="0"/>
              <a:t> in Parkinson's disease. Frontiers. </a:t>
            </a:r>
            <a:r>
              <a:rPr lang="en-US" noProof="0" dirty="0">
                <a:hlinkClick r:id="rId6"/>
              </a:rPr>
              <a:t>https://www.frontiersin.org/journals/aging-neuroscience/articles/10.3389/fnagi.2014.00089/full</a:t>
            </a:r>
            <a:endParaRPr lang="en-US" noProof="0" dirty="0"/>
          </a:p>
          <a:p>
            <a:pPr marL="285750" indent="-285750">
              <a:buFont typeface="Arial" panose="020B0604020202020204" pitchFamily="34" charset="0"/>
              <a:buChar char="•"/>
            </a:pPr>
            <a:r>
              <a:rPr lang="en-US" noProof="0" dirty="0"/>
              <a:t>Co-citation analysis for Social Network Analysis. </a:t>
            </a:r>
            <a:r>
              <a:rPr lang="en-US" noProof="0" dirty="0">
                <a:hlinkClick r:id="rId7"/>
              </a:rPr>
              <a:t>https://eduinf.eu/2012/03/15/co-citation-analysis-of-the-topic-social-network-analysis/</a:t>
            </a:r>
            <a:endParaRPr lang="en-US" noProof="0" dirty="0"/>
          </a:p>
          <a:p>
            <a:pPr marL="285750" indent="-285750">
              <a:buFont typeface="Arial" panose="020B0604020202020204" pitchFamily="34" charset="0"/>
              <a:buChar char="•"/>
            </a:pPr>
            <a:r>
              <a:rPr lang="en-US" noProof="0" dirty="0"/>
              <a:t>Combating Cyberattacks In The Age Of Globalization. </a:t>
            </a:r>
            <a:r>
              <a:rPr lang="en-US" noProof="0" dirty="0">
                <a:hlinkClick r:id="rId8"/>
              </a:rPr>
              <a:t>https://www.hoover.org/research/combating-cyberattacks-age-globalization</a:t>
            </a:r>
            <a:endParaRPr lang="en-US" noProof="0" dirty="0"/>
          </a:p>
          <a:p>
            <a:pPr marL="0" indent="0">
              <a:buNone/>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p:txBody>
      </p:sp>
      <p:sp>
        <p:nvSpPr>
          <p:cNvPr id="5" name="Título 10">
            <a:extLst>
              <a:ext uri="{FF2B5EF4-FFF2-40B4-BE49-F238E27FC236}">
                <a16:creationId xmlns:a16="http://schemas.microsoft.com/office/drawing/2014/main" id="{42BD9262-D876-EDA9-391B-560B005628E8}"/>
              </a:ext>
            </a:extLst>
          </p:cNvPr>
          <p:cNvSpPr>
            <a:spLocks noGrp="1"/>
          </p:cNvSpPr>
          <p:nvPr>
            <p:ph type="title"/>
          </p:nvPr>
        </p:nvSpPr>
        <p:spPr>
          <a:xfrm>
            <a:off x="1296786" y="1001024"/>
            <a:ext cx="3326014" cy="657377"/>
          </a:xfrm>
        </p:spPr>
        <p:txBody>
          <a:bodyPr anchor="ctr"/>
          <a:lstStyle/>
          <a:p>
            <a:r>
              <a:rPr lang="en-US" noProof="0" dirty="0"/>
              <a:t>References</a:t>
            </a:r>
          </a:p>
        </p:txBody>
      </p:sp>
    </p:spTree>
    <p:extLst>
      <p:ext uri="{BB962C8B-B14F-4D97-AF65-F5344CB8AC3E}">
        <p14:creationId xmlns:p14="http://schemas.microsoft.com/office/powerpoint/2010/main" val="3288277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2D7A-EED3-D852-6F44-67E98B040CC8}"/>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1894339-7C49-C7C9-76EE-54BCEAC00D64}"/>
              </a:ext>
            </a:extLst>
          </p:cNvPr>
          <p:cNvSpPr>
            <a:spLocks noGrp="1"/>
          </p:cNvSpPr>
          <p:nvPr>
            <p:ph type="sldNum" idx="10"/>
          </p:nvPr>
        </p:nvSpPr>
        <p:spPr/>
        <p:txBody>
          <a:bodyPr/>
          <a:lstStyle/>
          <a:p>
            <a:fld id="{2BD88AD7-A676-4214-86CE-92C0CE3D14DC}" type="slidenum">
              <a:rPr lang="en-US" noProof="0" smtClean="0"/>
              <a:t>67</a:t>
            </a:fld>
            <a:endParaRPr lang="en-US" noProof="0" dirty="0"/>
          </a:p>
        </p:txBody>
      </p:sp>
      <p:sp>
        <p:nvSpPr>
          <p:cNvPr id="12" name="Marcador de texto 11">
            <a:extLst>
              <a:ext uri="{FF2B5EF4-FFF2-40B4-BE49-F238E27FC236}">
                <a16:creationId xmlns:a16="http://schemas.microsoft.com/office/drawing/2014/main" id="{005AEB3C-BB58-1218-D504-C31587C08B93}"/>
              </a:ext>
            </a:extLst>
          </p:cNvPr>
          <p:cNvSpPr>
            <a:spLocks noGrp="1"/>
          </p:cNvSpPr>
          <p:nvPr>
            <p:ph type="body" sz="quarter" idx="11"/>
          </p:nvPr>
        </p:nvSpPr>
        <p:spPr>
          <a:xfrm>
            <a:off x="1296785" y="1961038"/>
            <a:ext cx="9338645" cy="4508128"/>
          </a:xfrm>
        </p:spPr>
        <p:txBody>
          <a:bodyPr/>
          <a:lstStyle/>
          <a:p>
            <a:pPr>
              <a:buFont typeface="Arial" panose="020B0604020202020204" pitchFamily="34" charset="0"/>
              <a:buChar char="•"/>
            </a:pPr>
            <a:r>
              <a:rPr lang="en-US" noProof="0" dirty="0" err="1"/>
              <a:t>Hodler</a:t>
            </a:r>
            <a:r>
              <a:rPr lang="en-US" noProof="0" dirty="0"/>
              <a:t>, A., Frame, A. (2020) Insider Guide to Graph Data Science: First, a Brief Overview. [Better Predictions with Graphs]. Neo4j. </a:t>
            </a:r>
            <a:r>
              <a:rPr lang="en-US" noProof="0" dirty="0">
                <a:hlinkClick r:id="rId2"/>
              </a:rPr>
              <a:t>https://neo4j.com/blog/graph-data-science/insider-guide-graph-data-science-brief-overview/</a:t>
            </a:r>
            <a:endParaRPr lang="en-US" noProof="0" dirty="0"/>
          </a:p>
          <a:p>
            <a:pPr>
              <a:buFont typeface="Arial" panose="020B0604020202020204" pitchFamily="34" charset="0"/>
              <a:buChar char="•"/>
            </a:pPr>
            <a:r>
              <a:rPr lang="en-US" noProof="0" dirty="0"/>
              <a:t>Journal of Anthropological Research, Vol. 33, No. 4 (Winter, 1977), pp. 452-473. Published by: University of New Mexico.</a:t>
            </a:r>
          </a:p>
          <a:p>
            <a:pPr>
              <a:buFont typeface="Arial" panose="020B0604020202020204" pitchFamily="34" charset="0"/>
              <a:buChar char="•"/>
            </a:pPr>
            <a:r>
              <a:rPr lang="en-US" noProof="0" dirty="0"/>
              <a:t>Judd, M. (1997). Labor dispute reconciliation in a forest products manufacturing facility. Forest Products Journal. </a:t>
            </a:r>
            <a:r>
              <a:rPr lang="en-US" noProof="0" dirty="0">
                <a:hlinkClick r:id="rId3"/>
              </a:rPr>
              <a:t>https://pure.psu.edu/en/publications/labor-dispute-reconciliation-in-a-forest-products-manufacturing-f</a:t>
            </a:r>
            <a:endParaRPr lang="en-US" noProof="0" dirty="0"/>
          </a:p>
          <a:p>
            <a:pPr>
              <a:buFont typeface="Arial" panose="020B0604020202020204" pitchFamily="34" charset="0"/>
              <a:buChar char="•"/>
            </a:pPr>
            <a:r>
              <a:rPr lang="en-US" noProof="0" dirty="0"/>
              <a:t>Lambiotte, R., Schaub, M. (2022). Modularity and Dynamics on Complex Networks. Research Gate. </a:t>
            </a:r>
            <a:r>
              <a:rPr lang="en-US" noProof="0" dirty="0">
                <a:hlinkClick r:id="rId4"/>
              </a:rPr>
              <a:t>https://www.researchgate.net/publication/357224672_Modularity_and_Dynamics_on_Complex_Networks</a:t>
            </a:r>
            <a:endParaRPr lang="en-US" noProof="0" dirty="0"/>
          </a:p>
          <a:p>
            <a:pPr>
              <a:buFont typeface="Arial" panose="020B0604020202020204" pitchFamily="34" charset="0"/>
              <a:buChar char="•"/>
            </a:pPr>
            <a:r>
              <a:rPr lang="en-US" noProof="0" dirty="0"/>
              <a:t>Lusseau, D. &amp; Newman, M.E.J. (2004).  Identifying the role that animals play in their social networks.</a:t>
            </a:r>
          </a:p>
          <a:p>
            <a:pPr>
              <a:buFont typeface="Arial" panose="020B0604020202020204" pitchFamily="34" charset="0"/>
              <a:buChar char="•"/>
            </a:pPr>
            <a:r>
              <a:rPr lang="en-US" noProof="0" dirty="0"/>
              <a:t>Michael, J. H. (1997). Labor dispute reconciliation in a forest products manufacturing facility. Forest Products Journal, 47(11-12), 41-45.</a:t>
            </a:r>
          </a:p>
          <a:p>
            <a:pPr>
              <a:buFont typeface="Arial" panose="020B0604020202020204" pitchFamily="34" charset="0"/>
              <a:buChar char="•"/>
            </a:pPr>
            <a:r>
              <a:rPr lang="en-US" noProof="0" dirty="0"/>
              <a:t>Moreno, J.L. (1943). Sociometry and the cultural order.</a:t>
            </a:r>
          </a:p>
          <a:p>
            <a:pPr>
              <a:buFont typeface="Arial" panose="020B0604020202020204" pitchFamily="34" charset="0"/>
              <a:buChar char="•"/>
            </a:pPr>
            <a:r>
              <a:rPr lang="en-US" noProof="0" dirty="0"/>
              <a:t>Nature. Vital connections. Volume 508 Issue 7495, 10 April 2014. Nature. </a:t>
            </a:r>
            <a:r>
              <a:rPr lang="en-US" noProof="0" dirty="0">
                <a:hlinkClick r:id="rId5"/>
              </a:rPr>
              <a:t>https://www.nature.com/nature/volumes/508/issues/7495</a:t>
            </a:r>
            <a:endParaRPr lang="en-US" noProof="0" dirty="0"/>
          </a:p>
          <a:p>
            <a:pPr>
              <a:buFont typeface="Arial" panose="020B0604020202020204" pitchFamily="34" charset="0"/>
              <a:buChar char="•"/>
            </a:pPr>
            <a:r>
              <a:rPr lang="en-US" noProof="0" dirty="0"/>
              <a:t>Network connectivity. CAIDA's Annual Report for 1998. </a:t>
            </a:r>
            <a:r>
              <a:rPr lang="en-US" noProof="0" dirty="0">
                <a:hlinkClick r:id="rId6"/>
              </a:rPr>
              <a:t>https://www.caida.org/about/annualreports/1998/</a:t>
            </a:r>
            <a:endParaRPr lang="en-US" noProof="0" dirty="0"/>
          </a:p>
          <a:p>
            <a:pPr>
              <a:buFont typeface="Arial" panose="020B0604020202020204" pitchFamily="34" charset="0"/>
              <a:buChar char="•"/>
            </a:pPr>
            <a:r>
              <a:rPr lang="en-US" noProof="0" dirty="0"/>
              <a:t>Network control principles predict neuron function in the Caenorhabditis elegans connectome. </a:t>
            </a:r>
            <a:r>
              <a:rPr lang="en-US" noProof="0" dirty="0">
                <a:hlinkClick r:id="rId7"/>
              </a:rPr>
              <a:t>https://barabasi.com/media/pub_imports/files/919.pdf</a:t>
            </a:r>
            <a:endParaRPr lang="en-US" noProof="0" dirty="0"/>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p:txBody>
      </p:sp>
      <p:sp>
        <p:nvSpPr>
          <p:cNvPr id="5" name="Título 10">
            <a:extLst>
              <a:ext uri="{FF2B5EF4-FFF2-40B4-BE49-F238E27FC236}">
                <a16:creationId xmlns:a16="http://schemas.microsoft.com/office/drawing/2014/main" id="{6D69EA06-6539-DE8E-3A52-588250FA5C4F}"/>
              </a:ext>
            </a:extLst>
          </p:cNvPr>
          <p:cNvSpPr>
            <a:spLocks noGrp="1"/>
          </p:cNvSpPr>
          <p:nvPr>
            <p:ph type="title"/>
          </p:nvPr>
        </p:nvSpPr>
        <p:spPr>
          <a:xfrm>
            <a:off x="1296786" y="1001024"/>
            <a:ext cx="3326014" cy="657377"/>
          </a:xfrm>
        </p:spPr>
        <p:txBody>
          <a:bodyPr anchor="ctr"/>
          <a:lstStyle/>
          <a:p>
            <a:r>
              <a:rPr lang="en-US" noProof="0" dirty="0"/>
              <a:t>References</a:t>
            </a:r>
          </a:p>
        </p:txBody>
      </p:sp>
    </p:spTree>
    <p:extLst>
      <p:ext uri="{BB962C8B-B14F-4D97-AF65-F5344CB8AC3E}">
        <p14:creationId xmlns:p14="http://schemas.microsoft.com/office/powerpoint/2010/main" val="2330385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32B4C-01E6-B87F-FC5D-204ACDD2B71C}"/>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9852052-EA3A-C252-1028-8AD5481BEA84}"/>
              </a:ext>
            </a:extLst>
          </p:cNvPr>
          <p:cNvSpPr>
            <a:spLocks noGrp="1"/>
          </p:cNvSpPr>
          <p:nvPr>
            <p:ph type="sldNum" idx="10"/>
          </p:nvPr>
        </p:nvSpPr>
        <p:spPr/>
        <p:txBody>
          <a:bodyPr/>
          <a:lstStyle/>
          <a:p>
            <a:fld id="{2BD88AD7-A676-4214-86CE-92C0CE3D14DC}" type="slidenum">
              <a:rPr lang="en-US" noProof="0" smtClean="0"/>
              <a:t>68</a:t>
            </a:fld>
            <a:endParaRPr lang="en-US" noProof="0" dirty="0"/>
          </a:p>
        </p:txBody>
      </p:sp>
      <p:sp>
        <p:nvSpPr>
          <p:cNvPr id="12" name="Marcador de texto 11">
            <a:extLst>
              <a:ext uri="{FF2B5EF4-FFF2-40B4-BE49-F238E27FC236}">
                <a16:creationId xmlns:a16="http://schemas.microsoft.com/office/drawing/2014/main" id="{77B13100-1B8B-5FB1-070B-417E907D2A01}"/>
              </a:ext>
            </a:extLst>
          </p:cNvPr>
          <p:cNvSpPr>
            <a:spLocks noGrp="1"/>
          </p:cNvSpPr>
          <p:nvPr>
            <p:ph type="body" sz="quarter" idx="11"/>
          </p:nvPr>
        </p:nvSpPr>
        <p:spPr>
          <a:xfrm>
            <a:off x="1296785" y="1961038"/>
            <a:ext cx="9338645" cy="4508128"/>
          </a:xfrm>
        </p:spPr>
        <p:txBody>
          <a:bodyPr/>
          <a:lstStyle/>
          <a:p>
            <a:pPr>
              <a:buFont typeface="Arial" panose="020B0604020202020204" pitchFamily="34" charset="0"/>
              <a:buChar char="•"/>
            </a:pPr>
            <a:r>
              <a:rPr lang="en-US" noProof="0" dirty="0"/>
              <a:t>Newman, M. E. J. (2003). The Structure and Function of Complex Networks. </a:t>
            </a:r>
          </a:p>
          <a:p>
            <a:pPr>
              <a:buFont typeface="Arial" panose="020B0604020202020204" pitchFamily="34" charset="0"/>
              <a:buChar char="•"/>
            </a:pPr>
            <a:r>
              <a:rPr lang="en-US" noProof="0" dirty="0" err="1"/>
              <a:t>Nooy</a:t>
            </a:r>
            <a:r>
              <a:rPr lang="en-US" noProof="0" dirty="0"/>
              <a:t>, W., </a:t>
            </a:r>
            <a:r>
              <a:rPr lang="en-US" noProof="0" dirty="0" err="1"/>
              <a:t>Mrvar</a:t>
            </a:r>
            <a:r>
              <a:rPr lang="en-US" noProof="0" dirty="0"/>
              <a:t>, A., &amp; </a:t>
            </a:r>
            <a:r>
              <a:rPr lang="en-US" noProof="0" dirty="0" err="1"/>
              <a:t>Batagelj</a:t>
            </a:r>
            <a:r>
              <a:rPr lang="en-US" noProof="0" dirty="0"/>
              <a:t>, V. (2018). Exploratory Social Network Analysis with </a:t>
            </a:r>
            <a:r>
              <a:rPr lang="en-US" noProof="0" dirty="0" err="1"/>
              <a:t>Pajek</a:t>
            </a:r>
            <a:r>
              <a:rPr lang="en-US" noProof="0" dirty="0"/>
              <a:t>: Revised and Expanded Edition for Updated Software (3rd ed.). Cambridge: Cambridge University Press. </a:t>
            </a:r>
            <a:r>
              <a:rPr lang="en-US" noProof="0" dirty="0">
                <a:hlinkClick r:id="rId2"/>
              </a:rPr>
              <a:t>https://www.cambridge.org/core/books/exploratory-social-network-analysis-with-pajek/6F8EE2512CB7C6D233DB2DAC3886D4F5</a:t>
            </a:r>
            <a:endParaRPr lang="en-US" noProof="0" dirty="0"/>
          </a:p>
          <a:p>
            <a:pPr>
              <a:buFont typeface="Arial" panose="020B0604020202020204" pitchFamily="34" charset="0"/>
              <a:buChar char="•"/>
            </a:pPr>
            <a:r>
              <a:rPr lang="en-US" noProof="0" dirty="0"/>
              <a:t>Ray. T. (2018). Google ponders the shortcomings of machine learning.  ZDNet. </a:t>
            </a:r>
            <a:r>
              <a:rPr lang="en-US" noProof="0" dirty="0">
                <a:hlinkClick r:id="rId3"/>
              </a:rPr>
              <a:t>https://www.zdnet.com/article/google-ponders-the-shortcomings-of-machine-learning/</a:t>
            </a:r>
            <a:endParaRPr lang="en-US" noProof="0" dirty="0"/>
          </a:p>
          <a:p>
            <a:pPr>
              <a:buFont typeface="Arial" panose="020B0604020202020204" pitchFamily="34" charset="0"/>
              <a:buChar char="•"/>
            </a:pPr>
            <a:r>
              <a:rPr lang="en-US" noProof="0" dirty="0"/>
              <a:t>Science. Volume 325 Issue 5939, 24 Jul 2009. Science. </a:t>
            </a:r>
            <a:r>
              <a:rPr lang="en-US" noProof="0" dirty="0">
                <a:hlinkClick r:id="rId4"/>
              </a:rPr>
              <a:t>https://www.science.org/toc/science/325/5939</a:t>
            </a:r>
            <a:endParaRPr lang="en-US" noProof="0" dirty="0"/>
          </a:p>
          <a:p>
            <a:pPr>
              <a:buFont typeface="Arial" panose="020B0604020202020204" pitchFamily="34" charset="0"/>
              <a:buChar char="•"/>
            </a:pPr>
            <a:r>
              <a:rPr lang="en-US" noProof="0" dirty="0"/>
              <a:t>Sociogram representing friendship among school pupils (original title and image accompanying Jacob Moreno's interview by the New York Time, 1933). </a:t>
            </a:r>
            <a:r>
              <a:rPr lang="en-US" noProof="0" dirty="0">
                <a:hlinkClick r:id="rId5"/>
              </a:rPr>
              <a:t>https://www.researchgate.net/figure/Sociogram-representing-friendship-among-school-pupils-original-title-and-image_fig1_333415495</a:t>
            </a:r>
            <a:endParaRPr lang="en-US" noProof="0" dirty="0"/>
          </a:p>
          <a:p>
            <a:pPr>
              <a:buFont typeface="Arial" panose="020B0604020202020204" pitchFamily="34" charset="0"/>
              <a:buChar char="•"/>
            </a:pPr>
            <a:r>
              <a:rPr lang="en-US" noProof="0" dirty="0"/>
              <a:t>Zachary, W. (1976). Social Network Model of Relationships in the Karate Club. </a:t>
            </a:r>
            <a:r>
              <a:rPr lang="en-US" noProof="0" dirty="0">
                <a:hlinkClick r:id="rId6"/>
              </a:rPr>
              <a:t>https://www.researchgate.net/publication/248519014_An_Information_Flow_Model_for_Conflict_and_Fission_in_Small_Groups1</a:t>
            </a:r>
            <a:endParaRPr lang="en-US" noProof="0" dirty="0"/>
          </a:p>
          <a:p>
            <a:pPr>
              <a:buFont typeface="Arial" panose="020B0604020202020204" pitchFamily="34" charset="0"/>
              <a:buChar char="•"/>
            </a:pPr>
            <a:r>
              <a:rPr lang="en-US" noProof="0" dirty="0"/>
              <a:t>Ziqi Wang. (2022). A Network for Dolphins. Information Visualization, Pratt Institute. </a:t>
            </a:r>
            <a:r>
              <a:rPr lang="en-US" noProof="0" dirty="0">
                <a:hlinkClick r:id="rId7"/>
              </a:rPr>
              <a:t>https://studentwork.prattsi.org/infovis/visualization/a-network-for-dolphins/</a:t>
            </a:r>
            <a:endParaRPr lang="en-US" noProof="0" dirty="0"/>
          </a:p>
          <a:p>
            <a:pPr>
              <a:buFont typeface="Arial" panose="020B0604020202020204" pitchFamily="34" charset="0"/>
              <a:buChar char="•"/>
            </a:pPr>
            <a:endParaRPr lang="en-US" noProof="0" dirty="0"/>
          </a:p>
          <a:p>
            <a:pPr marL="285750" indent="-285750">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p:txBody>
      </p:sp>
      <p:sp>
        <p:nvSpPr>
          <p:cNvPr id="5" name="Título 10">
            <a:extLst>
              <a:ext uri="{FF2B5EF4-FFF2-40B4-BE49-F238E27FC236}">
                <a16:creationId xmlns:a16="http://schemas.microsoft.com/office/drawing/2014/main" id="{03D450ED-6813-4F01-7689-07CF9490E183}"/>
              </a:ext>
            </a:extLst>
          </p:cNvPr>
          <p:cNvSpPr>
            <a:spLocks noGrp="1"/>
          </p:cNvSpPr>
          <p:nvPr>
            <p:ph type="title"/>
          </p:nvPr>
        </p:nvSpPr>
        <p:spPr>
          <a:xfrm>
            <a:off x="1296786" y="1001024"/>
            <a:ext cx="3326014" cy="657377"/>
          </a:xfrm>
        </p:spPr>
        <p:txBody>
          <a:bodyPr anchor="ctr"/>
          <a:lstStyle/>
          <a:p>
            <a:r>
              <a:rPr lang="en-US" noProof="0" dirty="0"/>
              <a:t>References</a:t>
            </a:r>
          </a:p>
        </p:txBody>
      </p:sp>
    </p:spTree>
    <p:extLst>
      <p:ext uri="{BB962C8B-B14F-4D97-AF65-F5344CB8AC3E}">
        <p14:creationId xmlns:p14="http://schemas.microsoft.com/office/powerpoint/2010/main" val="577124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02BA0870-486D-4B55-9992-16E6AB9DEB60}"/>
              </a:ext>
            </a:extLst>
          </p:cNvPr>
          <p:cNvSpPr>
            <a:spLocks noGrp="1"/>
          </p:cNvSpPr>
          <p:nvPr>
            <p:ph type="sldNum" idx="10"/>
          </p:nvPr>
        </p:nvSpPr>
        <p:spPr/>
        <p:txBody>
          <a:bodyPr/>
          <a:lstStyle/>
          <a:p>
            <a:fld id="{2BD88AD7-A676-4214-86CE-92C0CE3D14DC}" type="slidenum">
              <a:rPr lang="en-US" noProof="0" smtClean="0"/>
              <a:t>69</a:t>
            </a:fld>
            <a:endParaRPr lang="en-US" noProof="0" dirty="0"/>
          </a:p>
        </p:txBody>
      </p:sp>
      <p:sp>
        <p:nvSpPr>
          <p:cNvPr id="11" name="Título 10">
            <a:extLst>
              <a:ext uri="{FF2B5EF4-FFF2-40B4-BE49-F238E27FC236}">
                <a16:creationId xmlns:a16="http://schemas.microsoft.com/office/drawing/2014/main" id="{BF1996A5-DCC1-46A9-9507-8E499C5DC954}"/>
              </a:ext>
            </a:extLst>
          </p:cNvPr>
          <p:cNvSpPr>
            <a:spLocks noGrp="1"/>
          </p:cNvSpPr>
          <p:nvPr>
            <p:ph type="title"/>
          </p:nvPr>
        </p:nvSpPr>
        <p:spPr>
          <a:xfrm>
            <a:off x="1296786" y="1001024"/>
            <a:ext cx="4027054" cy="657377"/>
          </a:xfrm>
        </p:spPr>
        <p:txBody>
          <a:bodyPr anchor="ctr"/>
          <a:lstStyle/>
          <a:p>
            <a:r>
              <a:rPr lang="en-US" noProof="0" dirty="0"/>
              <a:t>Image copyright</a:t>
            </a:r>
          </a:p>
        </p:txBody>
      </p:sp>
      <p:sp>
        <p:nvSpPr>
          <p:cNvPr id="12" name="Marcador de texto 11">
            <a:extLst>
              <a:ext uri="{FF2B5EF4-FFF2-40B4-BE49-F238E27FC236}">
                <a16:creationId xmlns:a16="http://schemas.microsoft.com/office/drawing/2014/main" id="{FC5BA85D-3928-45F5-BDFE-BE472FFEA424}"/>
              </a:ext>
            </a:extLst>
          </p:cNvPr>
          <p:cNvSpPr>
            <a:spLocks noGrp="1"/>
          </p:cNvSpPr>
          <p:nvPr>
            <p:ph type="body" sz="quarter" idx="11"/>
          </p:nvPr>
        </p:nvSpPr>
        <p:spPr/>
        <p:txBody>
          <a:bodyPr/>
          <a:lstStyle/>
          <a:p>
            <a:pPr marL="285750" indent="-285750">
              <a:buFont typeface="Arial" panose="020B0604020202020204" pitchFamily="34" charset="0"/>
              <a:buChar char="•"/>
            </a:pPr>
            <a:r>
              <a:rPr lang="en-US" noProof="0" dirty="0"/>
              <a:t>A network of pages on a corporate website </a:t>
            </a:r>
            <a:r>
              <a:rPr lang="en-US" noProof="0" dirty="0">
                <a:hlinkClick r:id="rId2"/>
              </a:rPr>
              <a:t>http://barmpalias.net/teaching/courses/network_ucas_notes.pdf</a:t>
            </a:r>
            <a:endParaRPr lang="en-US" noProof="0" dirty="0"/>
          </a:p>
          <a:p>
            <a:pPr marL="285750" indent="-285750">
              <a:buFont typeface="Arial" panose="020B0604020202020204" pitchFamily="34" charset="0"/>
              <a:buChar char="•"/>
            </a:pPr>
            <a:r>
              <a:rPr lang="en-US" noProof="0" dirty="0" err="1"/>
              <a:t>aelitta</a:t>
            </a:r>
            <a:r>
              <a:rPr lang="en-US" noProof="0" dirty="0"/>
              <a:t>. (2016). Red social - </a:t>
            </a:r>
            <a:r>
              <a:rPr lang="en-US" noProof="0" dirty="0" err="1"/>
              <a:t>ilustración</a:t>
            </a:r>
            <a:r>
              <a:rPr lang="en-US" noProof="0" dirty="0"/>
              <a:t> vectorial. - </a:t>
            </a:r>
            <a:r>
              <a:rPr lang="en-US" noProof="0" dirty="0" err="1"/>
              <a:t>Ilustración</a:t>
            </a:r>
            <a:r>
              <a:rPr lang="en-US" noProof="0" dirty="0"/>
              <a:t> de stock. iStock. </a:t>
            </a:r>
            <a:r>
              <a:rPr lang="en-US" noProof="0" dirty="0" err="1"/>
              <a:t>Ilustración</a:t>
            </a:r>
            <a:r>
              <a:rPr lang="en-US" noProof="0" dirty="0"/>
              <a:t> de Red Social </a:t>
            </a:r>
            <a:r>
              <a:rPr lang="en-US" noProof="0" dirty="0" err="1"/>
              <a:t>Ilustración</a:t>
            </a:r>
            <a:r>
              <a:rPr lang="en-US" noProof="0" dirty="0"/>
              <a:t> Vectorial y </a:t>
            </a:r>
            <a:r>
              <a:rPr lang="en-US" noProof="0" dirty="0" err="1"/>
              <a:t>más</a:t>
            </a:r>
            <a:r>
              <a:rPr lang="en-US" noProof="0" dirty="0"/>
              <a:t> </a:t>
            </a:r>
            <a:r>
              <a:rPr lang="en-US" noProof="0" dirty="0" err="1"/>
              <a:t>Vectores</a:t>
            </a:r>
            <a:r>
              <a:rPr lang="en-US" noProof="0" dirty="0"/>
              <a:t> Libres de Derechos de </a:t>
            </a:r>
            <a:r>
              <a:rPr lang="en-US" noProof="0" dirty="0" err="1"/>
              <a:t>Conexión</a:t>
            </a:r>
            <a:r>
              <a:rPr lang="en-US" noProof="0" dirty="0"/>
              <a:t> - </a:t>
            </a:r>
            <a:r>
              <a:rPr lang="en-US" noProof="0" dirty="0" err="1"/>
              <a:t>Conexión</a:t>
            </a:r>
            <a:r>
              <a:rPr lang="en-US" noProof="0" dirty="0"/>
              <a:t>, Red </a:t>
            </a:r>
            <a:r>
              <a:rPr lang="en-US" noProof="0" dirty="0" err="1"/>
              <a:t>informática</a:t>
            </a:r>
            <a:r>
              <a:rPr lang="en-US" noProof="0" dirty="0"/>
              <a:t>, Redes </a:t>
            </a:r>
            <a:r>
              <a:rPr lang="en-US" noProof="0" dirty="0" err="1"/>
              <a:t>sociales</a:t>
            </a:r>
            <a:r>
              <a:rPr lang="en-US" noProof="0" dirty="0"/>
              <a:t> – iStock</a:t>
            </a:r>
          </a:p>
          <a:p>
            <a:pPr marL="285750" indent="-285750">
              <a:buFont typeface="Arial" panose="020B0604020202020204" pitchFamily="34" charset="0"/>
              <a:buChar char="•"/>
            </a:pPr>
            <a:r>
              <a:rPr lang="en-US" noProof="0" dirty="0"/>
              <a:t>Albert, Jeong, </a:t>
            </a:r>
            <a:r>
              <a:rPr lang="en-US" noProof="0" dirty="0" err="1"/>
              <a:t>Barabási</a:t>
            </a:r>
            <a:r>
              <a:rPr lang="en-US" noProof="0" dirty="0"/>
              <a:t>, Nature 406 378 (2000).</a:t>
            </a:r>
          </a:p>
          <a:p>
            <a:pPr marL="285750" indent="-285750">
              <a:buFont typeface="Arial" panose="020B0604020202020204" pitchFamily="34" charset="0"/>
              <a:buChar char="•"/>
            </a:pPr>
            <a:r>
              <a:rPr lang="en-US" noProof="0" dirty="0"/>
              <a:t>Albert-László </a:t>
            </a:r>
            <a:r>
              <a:rPr lang="en-US" noProof="0" dirty="0" err="1"/>
              <a:t>Barabási</a:t>
            </a:r>
            <a:r>
              <a:rPr lang="en-US" noProof="0" dirty="0"/>
              <a:t>. (2012). Network Science. Image 1.2a and 1.2b – p. 5. Real systems of quite different nature can have the same network representation. </a:t>
            </a:r>
            <a:r>
              <a:rPr lang="en-US" noProof="0" dirty="0">
                <a:hlinkClick r:id="rId3"/>
              </a:rPr>
              <a:t>https://eravilaipnada.wordpress.com/wp-content/uploads/2016/01/barabasi-2012.pdf</a:t>
            </a:r>
            <a:endParaRPr lang="en-US" noProof="0" dirty="0"/>
          </a:p>
          <a:p>
            <a:pPr marL="285750" indent="-285750">
              <a:buFont typeface="Arial" panose="020B0604020202020204" pitchFamily="34" charset="0"/>
              <a:buChar char="•"/>
            </a:pPr>
            <a:r>
              <a:rPr lang="en-US" noProof="0" dirty="0"/>
              <a:t>Albert-László </a:t>
            </a:r>
            <a:r>
              <a:rPr lang="en-US" noProof="0" dirty="0" err="1"/>
              <a:t>Barabási</a:t>
            </a:r>
            <a:r>
              <a:rPr lang="en-US" noProof="0" dirty="0"/>
              <a:t>. (2012). Network Science. Image 2.3 – p. 28. Real systems of quite different nature can have the same network representation. </a:t>
            </a:r>
            <a:r>
              <a:rPr lang="en-US" noProof="0" dirty="0">
                <a:hlinkClick r:id="rId3"/>
              </a:rPr>
              <a:t>https://eravilaipnada.wordpress.com/wp-content/uploads/2016/01/barabasi-2012.pdf</a:t>
            </a:r>
            <a:endParaRPr lang="en-US" noProof="0" dirty="0"/>
          </a:p>
          <a:p>
            <a:pPr marL="285750" indent="-285750">
              <a:buFont typeface="Arial" panose="020B0604020202020204" pitchFamily="34" charset="0"/>
              <a:buChar char="•"/>
            </a:pPr>
            <a:r>
              <a:rPr lang="en-US" noProof="0" dirty="0"/>
              <a:t>AMA. (2024). Simplifying Graph Learning (GNNs): Understanding the Basics and Their Applications. [Figure 1.4 Representation of Family tree in Tabular versus a graph dataset.]. Medium. </a:t>
            </a:r>
            <a:r>
              <a:rPr lang="en-US" noProof="0" dirty="0">
                <a:hlinkClick r:id="rId4"/>
              </a:rPr>
              <a:t>https://medium.com/@amaboh/simplifying-graph-learning-gnns-understanding-the-basics-and-their-applications-ae152eed57a3</a:t>
            </a:r>
            <a:endParaRPr lang="en-US" noProof="0" dirty="0"/>
          </a:p>
          <a:p>
            <a:pPr marL="285750" indent="-285750">
              <a:buFont typeface="Arial" panose="020B0604020202020204" pitchFamily="34" charset="0"/>
              <a:buChar char="•"/>
            </a:pPr>
            <a:r>
              <a:rPr lang="en-US" noProof="0" dirty="0"/>
              <a:t>An Adiabatic Capacitive Artificial Neuron with RRAM-based Threshold Detection for Energy-Efficient Neuromorphic Computing - Scientific Figure on ResearchGate. Available from: </a:t>
            </a:r>
            <a:r>
              <a:rPr lang="en-US" noProof="0" dirty="0">
                <a:hlinkClick r:id="rId5"/>
              </a:rPr>
              <a:t>https://www.researchgate.net/figure/a-Biological-Neurons-connected-by-Synapses-Soma-neuron-body-b-Typical-Artificial_fig1_358306650</a:t>
            </a:r>
            <a:endParaRPr lang="en-US" noProof="0" dirty="0"/>
          </a:p>
          <a:p>
            <a:pPr marL="285750" indent="-285750">
              <a:buFont typeface="Arial" panose="020B0604020202020204" pitchFamily="34" charset="0"/>
              <a:buChar char="•"/>
            </a:pPr>
            <a:r>
              <a:rPr lang="en-US" noProof="0" dirty="0"/>
              <a:t>Annelids, the segmented worms, are a large and diverse group. </a:t>
            </a:r>
            <a:r>
              <a:rPr lang="en-US" noProof="0" dirty="0">
                <a:hlinkClick r:id="rId6"/>
              </a:rPr>
              <a:t>http://www.barelyimaginedbeings.com/2012/10/</a:t>
            </a:r>
            <a:endParaRPr lang="en-US" noProof="0" dirty="0"/>
          </a:p>
        </p:txBody>
      </p:sp>
    </p:spTree>
    <p:extLst>
      <p:ext uri="{BB962C8B-B14F-4D97-AF65-F5344CB8AC3E}">
        <p14:creationId xmlns:p14="http://schemas.microsoft.com/office/powerpoint/2010/main" val="423448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25A05F4-1710-41F1-AB59-76746DC7F382}"/>
              </a:ext>
            </a:extLst>
          </p:cNvPr>
          <p:cNvSpPr>
            <a:spLocks noGrp="1"/>
          </p:cNvSpPr>
          <p:nvPr>
            <p:ph type="title"/>
          </p:nvPr>
        </p:nvSpPr>
        <p:spPr>
          <a:xfrm>
            <a:off x="1" y="781036"/>
            <a:ext cx="4523874" cy="657377"/>
          </a:xfrm>
        </p:spPr>
        <p:txBody>
          <a:bodyPr/>
          <a:lstStyle/>
          <a:p>
            <a:r>
              <a:rPr lang="en-US" sz="3600" noProof="0" dirty="0">
                <a:solidFill>
                  <a:schemeClr val="bg1"/>
                </a:solidFill>
                <a:latin typeface="Ancizar Sans Black" panose="020B0A02040300000003" pitchFamily="34" charset="0"/>
              </a:rPr>
              <a:t>What is a Network? </a:t>
            </a:r>
            <a:endParaRPr lang="en-US" noProof="0" dirty="0"/>
          </a:p>
        </p:txBody>
      </p:sp>
      <p:sp>
        <p:nvSpPr>
          <p:cNvPr id="2" name="Marcador de número de diapositiva 1">
            <a:extLst>
              <a:ext uri="{FF2B5EF4-FFF2-40B4-BE49-F238E27FC236}">
                <a16:creationId xmlns:a16="http://schemas.microsoft.com/office/drawing/2014/main" id="{3D5DE3C5-1B36-4DDE-BFFF-5B3BFABE6FE6}"/>
              </a:ext>
            </a:extLst>
          </p:cNvPr>
          <p:cNvSpPr>
            <a:spLocks noGrp="1"/>
          </p:cNvSpPr>
          <p:nvPr>
            <p:ph type="sldNum" idx="12"/>
          </p:nvPr>
        </p:nvSpPr>
        <p:spPr/>
        <p:txBody>
          <a:bodyPr/>
          <a:lstStyle/>
          <a:p>
            <a:fld id="{2BD88AD7-A676-4214-86CE-92C0CE3D14DC}" type="slidenum">
              <a:rPr lang="en-US" noProof="0" smtClean="0"/>
              <a:t>7</a:t>
            </a:fld>
            <a:endParaRPr lang="en-US" noProof="0" dirty="0"/>
          </a:p>
        </p:txBody>
      </p:sp>
      <p:sp>
        <p:nvSpPr>
          <p:cNvPr id="6" name="Marcador de texto 5">
            <a:extLst>
              <a:ext uri="{FF2B5EF4-FFF2-40B4-BE49-F238E27FC236}">
                <a16:creationId xmlns:a16="http://schemas.microsoft.com/office/drawing/2014/main" id="{ABD58AC5-89D9-43C0-AD1E-34E0C5D8DD3C}"/>
              </a:ext>
            </a:extLst>
          </p:cNvPr>
          <p:cNvSpPr>
            <a:spLocks noGrp="1"/>
          </p:cNvSpPr>
          <p:nvPr>
            <p:ph type="body" sz="quarter" idx="11"/>
          </p:nvPr>
        </p:nvSpPr>
        <p:spPr>
          <a:xfrm>
            <a:off x="644412" y="6000949"/>
            <a:ext cx="10004100" cy="273168"/>
          </a:xfrm>
        </p:spPr>
        <p:txBody>
          <a:bodyPr/>
          <a:lstStyle/>
          <a:p>
            <a:pPr marL="0" indent="0">
              <a:buNone/>
            </a:pPr>
            <a:r>
              <a:rPr lang="en-US" sz="1200" noProof="0" dirty="0">
                <a:latin typeface="Ancizar Sans" panose="020B0602040300000003" pitchFamily="34" charset="0"/>
              </a:rPr>
              <a:t>Reference: Community detection I. University of Edinburgh's School of Informatics.</a:t>
            </a:r>
          </a:p>
          <a:p>
            <a:pPr marL="0" indent="0">
              <a:buNone/>
            </a:pPr>
            <a:endParaRPr lang="en-US" noProof="0" dirty="0"/>
          </a:p>
        </p:txBody>
      </p:sp>
      <p:pic>
        <p:nvPicPr>
          <p:cNvPr id="3" name="Imagen 2">
            <a:extLst>
              <a:ext uri="{FF2B5EF4-FFF2-40B4-BE49-F238E27FC236}">
                <a16:creationId xmlns:a16="http://schemas.microsoft.com/office/drawing/2014/main" id="{E84E4C87-87B4-4581-1E27-47D1E22664EB}"/>
              </a:ext>
            </a:extLst>
          </p:cNvPr>
          <p:cNvPicPr>
            <a:picLocks noChangeAspect="1"/>
          </p:cNvPicPr>
          <p:nvPr/>
        </p:nvPicPr>
        <p:blipFill>
          <a:blip r:embed="rId2"/>
          <a:stretch>
            <a:fillRect/>
          </a:stretch>
        </p:blipFill>
        <p:spPr>
          <a:xfrm>
            <a:off x="2850428" y="1622133"/>
            <a:ext cx="6281745" cy="4197946"/>
          </a:xfrm>
          <a:prstGeom prst="rect">
            <a:avLst/>
          </a:prstGeom>
        </p:spPr>
      </p:pic>
      <p:cxnSp>
        <p:nvCxnSpPr>
          <p:cNvPr id="4" name="Conector recto 3">
            <a:extLst>
              <a:ext uri="{FF2B5EF4-FFF2-40B4-BE49-F238E27FC236}">
                <a16:creationId xmlns:a16="http://schemas.microsoft.com/office/drawing/2014/main" id="{8944ADA0-48CE-7636-DC28-6C413F95DF04}"/>
              </a:ext>
            </a:extLst>
          </p:cNvPr>
          <p:cNvCxnSpPr/>
          <p:nvPr/>
        </p:nvCxnSpPr>
        <p:spPr>
          <a:xfrm flipH="1">
            <a:off x="2000781" y="3435696"/>
            <a:ext cx="1699293" cy="0"/>
          </a:xfrm>
          <a:prstGeom prst="line">
            <a:avLst/>
          </a:prstGeom>
          <a:ln w="28575">
            <a:solidFill>
              <a:srgbClr val="F7AC3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Google Shape;83;p1">
            <a:extLst>
              <a:ext uri="{FF2B5EF4-FFF2-40B4-BE49-F238E27FC236}">
                <a16:creationId xmlns:a16="http://schemas.microsoft.com/office/drawing/2014/main" id="{EE3673A6-0B3D-F60C-8B82-4004764FA4F0}"/>
              </a:ext>
            </a:extLst>
          </p:cNvPr>
          <p:cNvSpPr txBox="1"/>
          <p:nvPr/>
        </p:nvSpPr>
        <p:spPr>
          <a:xfrm>
            <a:off x="1034974" y="3183074"/>
            <a:ext cx="1311561" cy="447548"/>
          </a:xfrm>
          <a:prstGeom prst="rect">
            <a:avLst/>
          </a:prstGeom>
          <a:noFill/>
          <a:ln>
            <a:noFill/>
          </a:ln>
        </p:spPr>
        <p:txBody>
          <a:bodyPr spcFirstLastPara="1" wrap="square" lIns="0" tIns="16500" rIns="0" bIns="0" anchor="t" anchorCtr="0">
            <a:spAutoFit/>
          </a:bodyPr>
          <a:lstStyle/>
          <a:p>
            <a:r>
              <a:rPr lang="en-US" sz="2800" noProof="0" dirty="0">
                <a:solidFill>
                  <a:srgbClr val="342956"/>
                </a:solidFill>
                <a:latin typeface="Ancizar Sans" panose="020B0602040300000003" pitchFamily="34" charset="0"/>
              </a:rPr>
              <a:t>Links</a:t>
            </a:r>
          </a:p>
        </p:txBody>
      </p:sp>
      <p:cxnSp>
        <p:nvCxnSpPr>
          <p:cNvPr id="11" name="Conector recto 10">
            <a:extLst>
              <a:ext uri="{FF2B5EF4-FFF2-40B4-BE49-F238E27FC236}">
                <a16:creationId xmlns:a16="http://schemas.microsoft.com/office/drawing/2014/main" id="{193B5573-462D-D689-3CEA-CD2CA735D4E5}"/>
              </a:ext>
            </a:extLst>
          </p:cNvPr>
          <p:cNvCxnSpPr>
            <a:cxnSpLocks/>
          </p:cNvCxnSpPr>
          <p:nvPr/>
        </p:nvCxnSpPr>
        <p:spPr>
          <a:xfrm flipH="1">
            <a:off x="8513218" y="2205101"/>
            <a:ext cx="1237910" cy="0"/>
          </a:xfrm>
          <a:prstGeom prst="line">
            <a:avLst/>
          </a:prstGeom>
          <a:ln w="28575">
            <a:solidFill>
              <a:srgbClr val="F7AC3B"/>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Google Shape;83;p1">
            <a:extLst>
              <a:ext uri="{FF2B5EF4-FFF2-40B4-BE49-F238E27FC236}">
                <a16:creationId xmlns:a16="http://schemas.microsoft.com/office/drawing/2014/main" id="{00A1F012-BF0E-E9A4-5DE0-915772BE5E31}"/>
              </a:ext>
            </a:extLst>
          </p:cNvPr>
          <p:cNvSpPr txBox="1"/>
          <p:nvPr/>
        </p:nvSpPr>
        <p:spPr>
          <a:xfrm>
            <a:off x="9936805" y="1917952"/>
            <a:ext cx="1311561" cy="447548"/>
          </a:xfrm>
          <a:prstGeom prst="rect">
            <a:avLst/>
          </a:prstGeom>
          <a:noFill/>
          <a:ln>
            <a:noFill/>
          </a:ln>
        </p:spPr>
        <p:txBody>
          <a:bodyPr spcFirstLastPara="1" wrap="square" lIns="0" tIns="16500" rIns="0" bIns="0" anchor="t" anchorCtr="0">
            <a:spAutoFit/>
          </a:bodyPr>
          <a:lstStyle/>
          <a:p>
            <a:r>
              <a:rPr lang="en-US" sz="2800" noProof="0" dirty="0">
                <a:solidFill>
                  <a:srgbClr val="342956"/>
                </a:solidFill>
                <a:latin typeface="Ancizar Sans" panose="020B0602040300000003" pitchFamily="34" charset="0"/>
              </a:rPr>
              <a:t>Nodes</a:t>
            </a:r>
          </a:p>
        </p:txBody>
      </p:sp>
    </p:spTree>
    <p:extLst>
      <p:ext uri="{BB962C8B-B14F-4D97-AF65-F5344CB8AC3E}">
        <p14:creationId xmlns:p14="http://schemas.microsoft.com/office/powerpoint/2010/main" val="4188279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3562-AF24-DEC6-F539-32C9929A9B73}"/>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1551E43-AFD7-D592-037A-BA5C35B5BB02}"/>
              </a:ext>
            </a:extLst>
          </p:cNvPr>
          <p:cNvSpPr>
            <a:spLocks noGrp="1"/>
          </p:cNvSpPr>
          <p:nvPr>
            <p:ph type="sldNum" idx="10"/>
          </p:nvPr>
        </p:nvSpPr>
        <p:spPr/>
        <p:txBody>
          <a:bodyPr/>
          <a:lstStyle/>
          <a:p>
            <a:fld id="{2BD88AD7-A676-4214-86CE-92C0CE3D14DC}" type="slidenum">
              <a:rPr lang="en-US" noProof="0" smtClean="0"/>
              <a:t>70</a:t>
            </a:fld>
            <a:endParaRPr lang="en-US" noProof="0" dirty="0"/>
          </a:p>
        </p:txBody>
      </p:sp>
      <p:sp>
        <p:nvSpPr>
          <p:cNvPr id="12" name="Marcador de texto 11">
            <a:extLst>
              <a:ext uri="{FF2B5EF4-FFF2-40B4-BE49-F238E27FC236}">
                <a16:creationId xmlns:a16="http://schemas.microsoft.com/office/drawing/2014/main" id="{141D2E89-8B4C-1AB4-D629-61916BECD877}"/>
              </a:ext>
            </a:extLst>
          </p:cNvPr>
          <p:cNvSpPr>
            <a:spLocks noGrp="1"/>
          </p:cNvSpPr>
          <p:nvPr>
            <p:ph type="body" sz="quarter" idx="11"/>
          </p:nvPr>
        </p:nvSpPr>
        <p:spPr>
          <a:xfrm>
            <a:off x="1296785" y="1961038"/>
            <a:ext cx="9338645" cy="4508128"/>
          </a:xfrm>
        </p:spPr>
        <p:txBody>
          <a:bodyPr/>
          <a:lstStyle/>
          <a:p>
            <a:pPr>
              <a:buFont typeface="Arial" panose="020B0604020202020204" pitchFamily="34" charset="0"/>
              <a:buChar char="•"/>
            </a:pPr>
            <a:r>
              <a:rPr lang="en-US" noProof="0" dirty="0"/>
              <a:t>Chege. P., McColl. G. (2014). Caenorhabditis elegans: a model to investigate oxidative stress and metal </a:t>
            </a:r>
            <a:r>
              <a:rPr lang="en-US" noProof="0" dirty="0" err="1"/>
              <a:t>dyshomeostasis</a:t>
            </a:r>
            <a:r>
              <a:rPr lang="en-US" noProof="0" dirty="0"/>
              <a:t> in Parkinson's disease. Frontiers. </a:t>
            </a:r>
            <a:r>
              <a:rPr lang="en-US" noProof="0" dirty="0">
                <a:hlinkClick r:id="rId2"/>
              </a:rPr>
              <a:t>https://www.frontiersin.org/journals/aging-neuroscience/articles/10.3389/fnagi.2014.00089/full</a:t>
            </a:r>
            <a:endParaRPr lang="en-US" noProof="0" dirty="0"/>
          </a:p>
          <a:p>
            <a:pPr>
              <a:buFont typeface="Arial" panose="020B0604020202020204" pitchFamily="34" charset="0"/>
              <a:buChar char="•"/>
            </a:pPr>
            <a:r>
              <a:rPr lang="en-US" noProof="0" dirty="0"/>
              <a:t>Co-citation analysis for Social Network Analysis. </a:t>
            </a:r>
            <a:r>
              <a:rPr lang="en-US" noProof="0" dirty="0">
                <a:hlinkClick r:id="rId3"/>
              </a:rPr>
              <a:t>https://eduinf.eu/2012/03/15/co-citation-analysis-of-the-topic-social-network-analysis/</a:t>
            </a:r>
            <a:endParaRPr lang="en-US" noProof="0" dirty="0"/>
          </a:p>
          <a:p>
            <a:pPr>
              <a:buFont typeface="Arial" panose="020B0604020202020204" pitchFamily="34" charset="0"/>
              <a:buChar char="•"/>
            </a:pPr>
            <a:r>
              <a:rPr lang="en-US" noProof="0" dirty="0"/>
              <a:t>Combating Cyberattacks In The Age Of Globalization. </a:t>
            </a:r>
            <a:r>
              <a:rPr lang="en-US" noProof="0" dirty="0">
                <a:hlinkClick r:id="rId4"/>
              </a:rPr>
              <a:t>https://www.hoover.org/research/combating-cyberattacks-age-globalization</a:t>
            </a:r>
            <a:endParaRPr lang="en-US" noProof="0" dirty="0"/>
          </a:p>
          <a:p>
            <a:pPr>
              <a:buFont typeface="Arial" panose="020B0604020202020204" pitchFamily="34" charset="0"/>
              <a:buChar char="•"/>
            </a:pPr>
            <a:r>
              <a:rPr lang="en-US" noProof="0" dirty="0"/>
              <a:t>Euro Zone Debt Crisis Visualized | Overview: It's all connected. </a:t>
            </a:r>
            <a:r>
              <a:rPr lang="en-US" noProof="0" dirty="0">
                <a:hlinkClick r:id="rId5"/>
              </a:rPr>
              <a:t>https://thesocietypages.org/graphicsociology/page/7/</a:t>
            </a:r>
            <a:endParaRPr lang="en-US" noProof="0" dirty="0"/>
          </a:p>
          <a:p>
            <a:pPr>
              <a:buFont typeface="Arial" panose="020B0604020202020204" pitchFamily="34" charset="0"/>
              <a:buChar char="•"/>
            </a:pPr>
            <a:r>
              <a:rPr lang="en-US" noProof="0" dirty="0"/>
              <a:t>Graph representing the metadata of thousands of archive documents, documenting the social network of hundreds of League of Nations personals. </a:t>
            </a:r>
            <a:r>
              <a:rPr lang="en-US" noProof="0" dirty="0">
                <a:hlinkClick r:id="rId6"/>
              </a:rPr>
              <a:t>https://upload.wikimedia.org/wikipedia/commons/9/9b/Social_Network_Analysis_Visualization.png</a:t>
            </a:r>
            <a:endParaRPr lang="en-US" noProof="0" dirty="0"/>
          </a:p>
          <a:p>
            <a:pPr>
              <a:buFont typeface="Arial" panose="020B0604020202020204" pitchFamily="34" charset="0"/>
              <a:buChar char="•"/>
            </a:pPr>
            <a:r>
              <a:rPr lang="en-US" noProof="0" dirty="0" err="1"/>
              <a:t>Greenbutterfly</a:t>
            </a:r>
            <a:r>
              <a:rPr lang="en-US" noProof="0" dirty="0"/>
              <a:t>. Communication technology for internet business. Global world network and telecommunication on earth cryptocurrency and blockchain and IoT. Elements of this image furnished by NASA. Shutterstock. </a:t>
            </a:r>
            <a:r>
              <a:rPr lang="en-US" noProof="0" dirty="0">
                <a:hlinkClick r:id="rId7"/>
              </a:rPr>
              <a:t>https://www.shutterstock.com/image-photo/communication-technology-internet-business-global-world-1554021845</a:t>
            </a:r>
            <a:endParaRPr lang="en-US" noProof="0" dirty="0"/>
          </a:p>
          <a:p>
            <a:pPr>
              <a:buFont typeface="Arial" panose="020B0604020202020204" pitchFamily="34" charset="0"/>
              <a:buChar char="•"/>
            </a:pPr>
            <a:r>
              <a:rPr lang="en-US" noProof="0" dirty="0"/>
              <a:t>High school dating. Gallery of network images. </a:t>
            </a:r>
            <a:r>
              <a:rPr lang="en-US" noProof="0" dirty="0">
                <a:hlinkClick r:id="rId8"/>
              </a:rPr>
              <a:t>https://websites.umich.edu/~mejn/networks/</a:t>
            </a:r>
            <a:endParaRPr lang="en-US" noProof="0" dirty="0"/>
          </a:p>
          <a:p>
            <a:pPr>
              <a:buFont typeface="Arial" panose="020B0604020202020204" pitchFamily="34" charset="0"/>
              <a:buChar char="•"/>
            </a:pPr>
            <a:r>
              <a:rPr lang="en-US" noProof="0" dirty="0"/>
              <a:t>High school friendship. Gallery of network images. </a:t>
            </a:r>
            <a:r>
              <a:rPr lang="en-US" noProof="0" dirty="0">
                <a:hlinkClick r:id="rId8"/>
              </a:rPr>
              <a:t>https://websites.umich.edu/~mejn/networks/</a:t>
            </a:r>
            <a:endParaRPr lang="en-US" noProof="0" dirty="0"/>
          </a:p>
        </p:txBody>
      </p:sp>
      <p:sp>
        <p:nvSpPr>
          <p:cNvPr id="5" name="Título 10">
            <a:extLst>
              <a:ext uri="{FF2B5EF4-FFF2-40B4-BE49-F238E27FC236}">
                <a16:creationId xmlns:a16="http://schemas.microsoft.com/office/drawing/2014/main" id="{BB35CB30-DF38-27A4-D736-4051946FC0E3}"/>
              </a:ext>
            </a:extLst>
          </p:cNvPr>
          <p:cNvSpPr>
            <a:spLocks noGrp="1"/>
          </p:cNvSpPr>
          <p:nvPr>
            <p:ph type="title"/>
          </p:nvPr>
        </p:nvSpPr>
        <p:spPr>
          <a:xfrm>
            <a:off x="1296786" y="1001024"/>
            <a:ext cx="4027054" cy="657377"/>
          </a:xfrm>
        </p:spPr>
        <p:txBody>
          <a:bodyPr anchor="ctr"/>
          <a:lstStyle/>
          <a:p>
            <a:r>
              <a:rPr lang="en-US" noProof="0" dirty="0"/>
              <a:t>Image copyright</a:t>
            </a:r>
          </a:p>
        </p:txBody>
      </p:sp>
    </p:spTree>
    <p:extLst>
      <p:ext uri="{BB962C8B-B14F-4D97-AF65-F5344CB8AC3E}">
        <p14:creationId xmlns:p14="http://schemas.microsoft.com/office/powerpoint/2010/main" val="116667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3575-9E59-F4D9-D7E3-9793E4DC1191}"/>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E325F4B-CC44-2AA2-83DA-512E66E5C4DA}"/>
              </a:ext>
            </a:extLst>
          </p:cNvPr>
          <p:cNvSpPr>
            <a:spLocks noGrp="1"/>
          </p:cNvSpPr>
          <p:nvPr>
            <p:ph type="sldNum" idx="10"/>
          </p:nvPr>
        </p:nvSpPr>
        <p:spPr/>
        <p:txBody>
          <a:bodyPr/>
          <a:lstStyle/>
          <a:p>
            <a:fld id="{2BD88AD7-A676-4214-86CE-92C0CE3D14DC}" type="slidenum">
              <a:rPr lang="en-US" noProof="0" smtClean="0"/>
              <a:t>71</a:t>
            </a:fld>
            <a:endParaRPr lang="en-US" noProof="0" dirty="0"/>
          </a:p>
        </p:txBody>
      </p:sp>
      <p:sp>
        <p:nvSpPr>
          <p:cNvPr id="12" name="Marcador de texto 11">
            <a:extLst>
              <a:ext uri="{FF2B5EF4-FFF2-40B4-BE49-F238E27FC236}">
                <a16:creationId xmlns:a16="http://schemas.microsoft.com/office/drawing/2014/main" id="{D30E3042-2B03-C6F9-9B8D-E25B26FCF830}"/>
              </a:ext>
            </a:extLst>
          </p:cNvPr>
          <p:cNvSpPr>
            <a:spLocks noGrp="1"/>
          </p:cNvSpPr>
          <p:nvPr>
            <p:ph type="body" sz="quarter" idx="11"/>
          </p:nvPr>
        </p:nvSpPr>
        <p:spPr>
          <a:xfrm>
            <a:off x="1296785" y="1961038"/>
            <a:ext cx="9338645" cy="4508128"/>
          </a:xfrm>
        </p:spPr>
        <p:txBody>
          <a:bodyPr/>
          <a:lstStyle/>
          <a:p>
            <a:pPr>
              <a:buFont typeface="Arial" panose="020B0604020202020204" pitchFamily="34" charset="0"/>
              <a:buChar char="•"/>
            </a:pPr>
            <a:r>
              <a:rPr lang="en-US" noProof="0" dirty="0" err="1"/>
              <a:t>Hodler</a:t>
            </a:r>
            <a:r>
              <a:rPr lang="en-US" noProof="0" dirty="0"/>
              <a:t>, A., Frame, A. (2020) Insider Guide to Graph Data Science: First, a Brief Overview. [Better Predictions with Graphs]. Neo4j. </a:t>
            </a:r>
            <a:r>
              <a:rPr lang="en-US" noProof="0" dirty="0">
                <a:hlinkClick r:id="rId2"/>
              </a:rPr>
              <a:t>https://neo4j.com/blog/graph-data-science/insider-guide-graph-data-science-brief-overview/</a:t>
            </a:r>
            <a:endParaRPr lang="en-US" noProof="0" dirty="0"/>
          </a:p>
          <a:p>
            <a:pPr>
              <a:buFont typeface="Arial" panose="020B0604020202020204" pitchFamily="34" charset="0"/>
              <a:buChar char="•"/>
            </a:pPr>
            <a:r>
              <a:rPr lang="en-US" noProof="0" dirty="0"/>
              <a:t>Journal of Anthropological Research, Vol. 33, No. 4 (Winter, 1977), pp. 452-473. Published by: University of New Mexico. </a:t>
            </a:r>
          </a:p>
          <a:p>
            <a:pPr>
              <a:buFont typeface="Arial" panose="020B0604020202020204" pitchFamily="34" charset="0"/>
              <a:buChar char="•"/>
            </a:pPr>
            <a:r>
              <a:rPr lang="en-US" noProof="0" dirty="0"/>
              <a:t>Jure Leskovec, Stanford CS224W: Machine Learning with Graphs </a:t>
            </a:r>
            <a:r>
              <a:rPr lang="en-US" noProof="0" dirty="0">
                <a:hlinkClick r:id="rId3"/>
              </a:rPr>
              <a:t>https://web.stanford.edu/class/cs224w/slides/03-GNN1.pdf</a:t>
            </a:r>
            <a:endParaRPr lang="en-US" noProof="0" dirty="0"/>
          </a:p>
          <a:p>
            <a:pPr>
              <a:buFont typeface="Arial" panose="020B0604020202020204" pitchFamily="34" charset="0"/>
              <a:buChar char="•"/>
            </a:pPr>
            <a:r>
              <a:rPr lang="en-US" noProof="0" dirty="0" err="1"/>
              <a:t>Kompleksne</a:t>
            </a:r>
            <a:r>
              <a:rPr lang="en-US" noProof="0" dirty="0"/>
              <a:t> </a:t>
            </a:r>
            <a:r>
              <a:rPr lang="en-US" noProof="0" dirty="0" err="1"/>
              <a:t>mreže</a:t>
            </a:r>
            <a:r>
              <a:rPr lang="en-US" noProof="0" dirty="0"/>
              <a:t> (Complex networks) – Facebook. </a:t>
            </a:r>
            <a:r>
              <a:rPr lang="en-US" noProof="0" dirty="0">
                <a:hlinkClick r:id="rId4"/>
              </a:rPr>
              <a:t>https://www.fer.unizg.hr/_download/repository/1_Predavanje_2022.pdf</a:t>
            </a:r>
            <a:endParaRPr lang="en-US" noProof="0" dirty="0"/>
          </a:p>
          <a:p>
            <a:pPr>
              <a:buFont typeface="Arial" panose="020B0604020202020204" pitchFamily="34" charset="0"/>
              <a:buChar char="•"/>
            </a:pPr>
            <a:r>
              <a:rPr lang="en-US" noProof="0" dirty="0"/>
              <a:t>Lambiotte, R., Schaub, M. (2022). Modularity and Dynamics on Complex Networks. Research Gate. </a:t>
            </a:r>
            <a:r>
              <a:rPr lang="en-US" noProof="0" dirty="0">
                <a:hlinkClick r:id="rId5"/>
              </a:rPr>
              <a:t>https://www.researchgate.net/publication/357224672_Modularity_and_Dynamics_on_Complex_Networks</a:t>
            </a:r>
            <a:endParaRPr lang="en-US" noProof="0" dirty="0"/>
          </a:p>
          <a:p>
            <a:pPr>
              <a:buFont typeface="Arial" panose="020B0604020202020204" pitchFamily="34" charset="0"/>
              <a:buChar char="•"/>
            </a:pPr>
            <a:r>
              <a:rPr lang="en-US" noProof="0" dirty="0"/>
              <a:t>Moreno, J. J.L.’s sociogram of a fourth-grade class. </a:t>
            </a:r>
            <a:r>
              <a:rPr lang="en-US" noProof="0" dirty="0">
                <a:hlinkClick r:id="rId6"/>
              </a:rPr>
              <a:t>https://slate.com/technology/2014/10/j-l-moreno-a-psychologists-30s-experiments-invented-social-networking.html</a:t>
            </a:r>
            <a:endParaRPr lang="en-US" noProof="0" dirty="0"/>
          </a:p>
          <a:p>
            <a:pPr>
              <a:buFont typeface="Arial" panose="020B0604020202020204" pitchFamily="34" charset="0"/>
              <a:buChar char="•"/>
            </a:pPr>
            <a:r>
              <a:rPr lang="en-US" noProof="0" dirty="0"/>
              <a:t>Moreno, J. L. (1934). Who shall survive? A new approach to the problem of human interrelations.</a:t>
            </a:r>
          </a:p>
          <a:p>
            <a:pPr>
              <a:buFont typeface="Arial" panose="020B0604020202020204" pitchFamily="34" charset="0"/>
              <a:buChar char="•"/>
            </a:pPr>
            <a:r>
              <a:rPr lang="en-US" noProof="0" dirty="0"/>
              <a:t>Nature. Vital connections. Volume 508 Issue 7495, 10 April 2014. Nature. </a:t>
            </a:r>
            <a:r>
              <a:rPr lang="en-US" noProof="0" dirty="0">
                <a:hlinkClick r:id="rId7"/>
              </a:rPr>
              <a:t>https://www.nature.com/nature/volumes/508/issues/7495</a:t>
            </a:r>
            <a:endParaRPr lang="en-US" noProof="0" dirty="0"/>
          </a:p>
          <a:p>
            <a:pPr>
              <a:buFont typeface="Arial" panose="020B0604020202020204" pitchFamily="34" charset="0"/>
              <a:buChar char="•"/>
            </a:pPr>
            <a:r>
              <a:rPr lang="en-US" noProof="0" dirty="0"/>
              <a:t>Network connectivity. CAIDA's Annual Report for 1998. </a:t>
            </a:r>
            <a:r>
              <a:rPr lang="en-US" noProof="0" dirty="0">
                <a:hlinkClick r:id="rId8"/>
              </a:rPr>
              <a:t>https://www.caida.org/about/annualreports/1998/</a:t>
            </a:r>
            <a:endParaRPr lang="en-US" noProof="0" dirty="0"/>
          </a:p>
          <a:p>
            <a:pPr>
              <a:buFont typeface="Arial" panose="020B0604020202020204" pitchFamily="34" charset="0"/>
              <a:buChar char="•"/>
            </a:pPr>
            <a:r>
              <a:rPr lang="en-US" noProof="0" dirty="0"/>
              <a:t>Network control principles predict neuron function in the Caenorhabditis elegans connectome. </a:t>
            </a:r>
            <a:r>
              <a:rPr lang="en-US" noProof="0" dirty="0">
                <a:hlinkClick r:id="rId9"/>
              </a:rPr>
              <a:t>https://barabasi.com/media/pub_imports/files/919.pdf</a:t>
            </a: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p:txBody>
      </p:sp>
      <p:sp>
        <p:nvSpPr>
          <p:cNvPr id="6" name="Título 10">
            <a:extLst>
              <a:ext uri="{FF2B5EF4-FFF2-40B4-BE49-F238E27FC236}">
                <a16:creationId xmlns:a16="http://schemas.microsoft.com/office/drawing/2014/main" id="{56BFE875-44A1-BC12-1F10-AC324290F2F4}"/>
              </a:ext>
            </a:extLst>
          </p:cNvPr>
          <p:cNvSpPr>
            <a:spLocks noGrp="1"/>
          </p:cNvSpPr>
          <p:nvPr>
            <p:ph type="title"/>
          </p:nvPr>
        </p:nvSpPr>
        <p:spPr>
          <a:xfrm>
            <a:off x="1296786" y="1001024"/>
            <a:ext cx="4027054" cy="657377"/>
          </a:xfrm>
        </p:spPr>
        <p:txBody>
          <a:bodyPr anchor="ctr"/>
          <a:lstStyle/>
          <a:p>
            <a:r>
              <a:rPr lang="en-US" noProof="0" dirty="0"/>
              <a:t>Image copyright</a:t>
            </a:r>
          </a:p>
        </p:txBody>
      </p:sp>
    </p:spTree>
    <p:extLst>
      <p:ext uri="{BB962C8B-B14F-4D97-AF65-F5344CB8AC3E}">
        <p14:creationId xmlns:p14="http://schemas.microsoft.com/office/powerpoint/2010/main" val="2266989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B9890-3B06-AEBA-7104-B78CDEBB429B}"/>
            </a:ext>
          </a:extLst>
        </p:cNvPr>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F92B2E7-9101-66D5-3E8B-3062FD5B7685}"/>
              </a:ext>
            </a:extLst>
          </p:cNvPr>
          <p:cNvSpPr>
            <a:spLocks noGrp="1"/>
          </p:cNvSpPr>
          <p:nvPr>
            <p:ph type="sldNum" idx="10"/>
          </p:nvPr>
        </p:nvSpPr>
        <p:spPr/>
        <p:txBody>
          <a:bodyPr/>
          <a:lstStyle/>
          <a:p>
            <a:fld id="{2BD88AD7-A676-4214-86CE-92C0CE3D14DC}" type="slidenum">
              <a:rPr lang="en-US" noProof="0" smtClean="0"/>
              <a:t>72</a:t>
            </a:fld>
            <a:endParaRPr lang="en-US" noProof="0" dirty="0"/>
          </a:p>
        </p:txBody>
      </p:sp>
      <p:sp>
        <p:nvSpPr>
          <p:cNvPr id="12" name="Marcador de texto 11">
            <a:extLst>
              <a:ext uri="{FF2B5EF4-FFF2-40B4-BE49-F238E27FC236}">
                <a16:creationId xmlns:a16="http://schemas.microsoft.com/office/drawing/2014/main" id="{81E3F386-0FF9-547D-835E-3590A03C74CA}"/>
              </a:ext>
            </a:extLst>
          </p:cNvPr>
          <p:cNvSpPr>
            <a:spLocks noGrp="1"/>
          </p:cNvSpPr>
          <p:nvPr>
            <p:ph type="body" sz="quarter" idx="11"/>
          </p:nvPr>
        </p:nvSpPr>
        <p:spPr>
          <a:xfrm>
            <a:off x="1296785" y="1961038"/>
            <a:ext cx="9338645" cy="4104482"/>
          </a:xfrm>
        </p:spPr>
        <p:txBody>
          <a:bodyPr/>
          <a:lstStyle/>
          <a:p>
            <a:pPr>
              <a:buFont typeface="Arial" panose="020B0604020202020204" pitchFamily="34" charset="0"/>
              <a:buChar char="•"/>
            </a:pPr>
            <a:r>
              <a:rPr lang="en-US" noProof="0" dirty="0" err="1"/>
              <a:t>Nooy</a:t>
            </a:r>
            <a:r>
              <a:rPr lang="en-US" noProof="0" dirty="0"/>
              <a:t>, W., </a:t>
            </a:r>
            <a:r>
              <a:rPr lang="en-US" noProof="0" dirty="0" err="1"/>
              <a:t>Mrvar</a:t>
            </a:r>
            <a:r>
              <a:rPr lang="en-US" noProof="0" dirty="0"/>
              <a:t>, A., &amp; </a:t>
            </a:r>
            <a:r>
              <a:rPr lang="en-US" noProof="0" dirty="0" err="1"/>
              <a:t>Batagelj</a:t>
            </a:r>
            <a:r>
              <a:rPr lang="en-US" noProof="0" dirty="0"/>
              <a:t>, V. (2018). Exploratory Social Network Analysis with </a:t>
            </a:r>
            <a:r>
              <a:rPr lang="en-US" noProof="0" dirty="0" err="1"/>
              <a:t>Pajek</a:t>
            </a:r>
            <a:r>
              <a:rPr lang="en-US" noProof="0" dirty="0"/>
              <a:t>: Revised and Expanded Edition for Updated Software (3rd ed.). Cambridge: Cambridge University Press. </a:t>
            </a:r>
            <a:r>
              <a:rPr lang="en-US" noProof="0" dirty="0">
                <a:hlinkClick r:id="rId2"/>
              </a:rPr>
              <a:t>https://www.cambridge.org/core/books/exploratory-social-network-analysis-with-pajek/6F8EE2512CB7C6D233DB2DAC3886D4F5</a:t>
            </a:r>
            <a:endParaRPr lang="en-US" noProof="0" dirty="0"/>
          </a:p>
          <a:p>
            <a:pPr>
              <a:buFont typeface="Arial" panose="020B0604020202020204" pitchFamily="34" charset="0"/>
              <a:buChar char="•"/>
            </a:pPr>
            <a:r>
              <a:rPr lang="en-US" noProof="0" dirty="0"/>
              <a:t>Science. Volume 325 Issue 5939, 24 Jul 2009. Science. </a:t>
            </a:r>
            <a:r>
              <a:rPr lang="en-US" noProof="0" dirty="0">
                <a:hlinkClick r:id="rId3"/>
              </a:rPr>
              <a:t>https://www.science.org/toc/science/325/5939</a:t>
            </a:r>
            <a:endParaRPr lang="en-US" noProof="0" dirty="0"/>
          </a:p>
          <a:p>
            <a:pPr>
              <a:buFont typeface="Arial" panose="020B0604020202020204" pitchFamily="34" charset="0"/>
              <a:buChar char="•"/>
            </a:pPr>
            <a:r>
              <a:rPr lang="en-US" noProof="0" dirty="0"/>
              <a:t>Sociogram representing friendship among school pupils (original title and image accompanying Jacob Moreno's interview by the New York Time, 1933). </a:t>
            </a:r>
            <a:r>
              <a:rPr lang="en-US" noProof="0" dirty="0">
                <a:hlinkClick r:id="rId4"/>
              </a:rPr>
              <a:t>https://www.researchgate.net/figure/Sociogram-representing-friendship-among-school-pupils-original-title-and-image_fig1_333415495</a:t>
            </a:r>
            <a:endParaRPr lang="en-US" noProof="0" dirty="0"/>
          </a:p>
          <a:p>
            <a:pPr>
              <a:buFont typeface="Arial" panose="020B0604020202020204" pitchFamily="34" charset="0"/>
              <a:buChar char="•"/>
            </a:pPr>
            <a:r>
              <a:rPr lang="en-US" noProof="0" dirty="0"/>
              <a:t>University of Edinburgh's School of Informatics. Community detection I. </a:t>
            </a:r>
            <a:r>
              <a:rPr lang="en-US" noProof="0" dirty="0">
                <a:hlinkClick r:id="rId5"/>
              </a:rPr>
              <a:t>https://opencourse.inf.ed.ac.uk/sites/default/files/https/opencourse.inf.ed.ac.uk/dbba/2023/08-community-detection-icompressed.pdf</a:t>
            </a:r>
            <a:endParaRPr lang="en-US" noProof="0" dirty="0"/>
          </a:p>
          <a:p>
            <a:pPr>
              <a:buFont typeface="Arial" panose="020B0604020202020204" pitchFamily="34" charset="0"/>
              <a:buChar char="•"/>
            </a:pPr>
            <a:r>
              <a:rPr lang="en-US" noProof="0" dirty="0"/>
              <a:t>Zachary, W. (1976). Social Network Model of Relationships in the Karate Club. </a:t>
            </a:r>
            <a:r>
              <a:rPr lang="en-US" noProof="0" dirty="0">
                <a:hlinkClick r:id="rId6"/>
              </a:rPr>
              <a:t>https://www.researchgate.net/publication/248519014_An_Information_Flow_Model_for_Conflict_and_Fission_in_Small_Groups1</a:t>
            </a:r>
            <a:endParaRPr lang="en-US" noProof="0" dirty="0"/>
          </a:p>
          <a:p>
            <a:pPr>
              <a:buFont typeface="Arial" panose="020B0604020202020204" pitchFamily="34" charset="0"/>
              <a:buChar char="•"/>
            </a:pPr>
            <a:r>
              <a:rPr lang="en-US" noProof="0" dirty="0" err="1"/>
              <a:t>شبکه‌های</a:t>
            </a:r>
            <a:r>
              <a:rPr lang="en-US" noProof="0" dirty="0"/>
              <a:t> </a:t>
            </a:r>
            <a:r>
              <a:rPr lang="en-US" noProof="0" dirty="0" err="1"/>
              <a:t>حمل</a:t>
            </a:r>
            <a:r>
              <a:rPr lang="en-US" noProof="0" dirty="0"/>
              <a:t> و </a:t>
            </a:r>
            <a:r>
              <a:rPr lang="en-US" noProof="0" dirty="0" err="1"/>
              <a:t>نقل</a:t>
            </a:r>
            <a:r>
              <a:rPr lang="en-US" noProof="0" dirty="0"/>
              <a:t> (Transportation networks). </a:t>
            </a:r>
            <a:r>
              <a:rPr lang="en-US" noProof="0" dirty="0">
                <a:hlinkClick r:id="rId7"/>
              </a:rPr>
              <a:t>https://dataak.com/blog/%D9%85%D8%A7-%D9%88-%D8%AC%D9%87%D8%A7%D9%86-%D8%B4%D8%A8%DA%A9%D9%87-%D9%87%D8%A7/</a:t>
            </a:r>
            <a:endParaRPr lang="en-US" noProof="0" dirty="0"/>
          </a:p>
          <a:p>
            <a:pPr>
              <a:buFont typeface="Arial" panose="020B0604020202020204" pitchFamily="34" charset="0"/>
              <a:buChar char="•"/>
            </a:pPr>
            <a:endParaRPr lang="en-US" noProof="0" dirty="0"/>
          </a:p>
          <a:p>
            <a:pPr>
              <a:buFont typeface="Arial" panose="020B0604020202020204" pitchFamily="34" charset="0"/>
              <a:buChar char="•"/>
            </a:pPr>
            <a:endParaRPr lang="en-US" noProof="0" dirty="0"/>
          </a:p>
        </p:txBody>
      </p:sp>
      <p:sp>
        <p:nvSpPr>
          <p:cNvPr id="6" name="Título 10">
            <a:extLst>
              <a:ext uri="{FF2B5EF4-FFF2-40B4-BE49-F238E27FC236}">
                <a16:creationId xmlns:a16="http://schemas.microsoft.com/office/drawing/2014/main" id="{704ACD17-42E1-8ACA-2913-184EF9987E69}"/>
              </a:ext>
            </a:extLst>
          </p:cNvPr>
          <p:cNvSpPr>
            <a:spLocks noGrp="1"/>
          </p:cNvSpPr>
          <p:nvPr>
            <p:ph type="title"/>
          </p:nvPr>
        </p:nvSpPr>
        <p:spPr>
          <a:xfrm>
            <a:off x="1296786" y="1001024"/>
            <a:ext cx="4027054" cy="657377"/>
          </a:xfrm>
        </p:spPr>
        <p:txBody>
          <a:bodyPr anchor="ctr"/>
          <a:lstStyle/>
          <a:p>
            <a:r>
              <a:rPr lang="en-US" noProof="0" dirty="0"/>
              <a:t>Image copyright</a:t>
            </a:r>
          </a:p>
        </p:txBody>
      </p:sp>
    </p:spTree>
    <p:extLst>
      <p:ext uri="{BB962C8B-B14F-4D97-AF65-F5344CB8AC3E}">
        <p14:creationId xmlns:p14="http://schemas.microsoft.com/office/powerpoint/2010/main" val="33714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ítulo 4">
            <a:extLst>
              <a:ext uri="{FF2B5EF4-FFF2-40B4-BE49-F238E27FC236}">
                <a16:creationId xmlns:a16="http://schemas.microsoft.com/office/drawing/2014/main" id="{D4A8184B-814A-1A71-C190-EBD6FF227A47}"/>
              </a:ext>
            </a:extLst>
          </p:cNvPr>
          <p:cNvSpPr>
            <a:spLocks noGrp="1"/>
          </p:cNvSpPr>
          <p:nvPr>
            <p:ph type="title"/>
          </p:nvPr>
        </p:nvSpPr>
        <p:spPr>
          <a:xfrm>
            <a:off x="1270470" y="1292272"/>
            <a:ext cx="6996702" cy="553998"/>
          </a:xfrm>
        </p:spPr>
        <p:txBody>
          <a:bodyPr/>
          <a:lstStyle/>
          <a:p>
            <a:r>
              <a:rPr lang="en-US" noProof="0" dirty="0"/>
              <a:t>Credits</a:t>
            </a:r>
          </a:p>
        </p:txBody>
      </p:sp>
      <p:sp>
        <p:nvSpPr>
          <p:cNvPr id="28" name="Marcador de texto 5">
            <a:extLst>
              <a:ext uri="{FF2B5EF4-FFF2-40B4-BE49-F238E27FC236}">
                <a16:creationId xmlns:a16="http://schemas.microsoft.com/office/drawing/2014/main" id="{24D9821C-29D0-E5C7-5408-B1670D76D763}"/>
              </a:ext>
            </a:extLst>
          </p:cNvPr>
          <p:cNvSpPr>
            <a:spLocks noGrp="1"/>
          </p:cNvSpPr>
          <p:nvPr>
            <p:ph type="body" sz="quarter" idx="11"/>
          </p:nvPr>
        </p:nvSpPr>
        <p:spPr>
          <a:xfrm>
            <a:off x="1270470" y="2482541"/>
            <a:ext cx="3609179" cy="318121"/>
          </a:xfrm>
        </p:spPr>
        <p:txBody>
          <a:bodyPr/>
          <a:lstStyle/>
          <a:p>
            <a:pPr marL="0" indent="0">
              <a:buNone/>
            </a:pPr>
            <a:r>
              <a:rPr lang="en-US" noProof="0" dirty="0">
                <a:solidFill>
                  <a:schemeClr val="accent3"/>
                </a:solidFill>
              </a:rPr>
              <a:t>Subject Matter Expert</a:t>
            </a:r>
          </a:p>
        </p:txBody>
      </p:sp>
      <p:sp>
        <p:nvSpPr>
          <p:cNvPr id="29" name="Marcador de texto 6">
            <a:extLst>
              <a:ext uri="{FF2B5EF4-FFF2-40B4-BE49-F238E27FC236}">
                <a16:creationId xmlns:a16="http://schemas.microsoft.com/office/drawing/2014/main" id="{78A79AC4-BF8A-05FF-7F4C-452235FFF9F2}"/>
              </a:ext>
            </a:extLst>
          </p:cNvPr>
          <p:cNvSpPr>
            <a:spLocks noGrp="1"/>
          </p:cNvSpPr>
          <p:nvPr>
            <p:ph type="body" sz="quarter" idx="12"/>
          </p:nvPr>
        </p:nvSpPr>
        <p:spPr>
          <a:xfrm>
            <a:off x="1270470" y="2883857"/>
            <a:ext cx="3609179" cy="318121"/>
          </a:xfrm>
        </p:spPr>
        <p:txBody>
          <a:bodyPr/>
          <a:lstStyle/>
          <a:p>
            <a:pPr marL="0" indent="0">
              <a:buNone/>
            </a:pPr>
            <a:r>
              <a:rPr lang="en-US" noProof="0" dirty="0"/>
              <a:t>Jorge Alfonso Meléndez Acuña</a:t>
            </a:r>
          </a:p>
        </p:txBody>
      </p:sp>
      <p:sp>
        <p:nvSpPr>
          <p:cNvPr id="30" name="Marcador de texto 7">
            <a:extLst>
              <a:ext uri="{FF2B5EF4-FFF2-40B4-BE49-F238E27FC236}">
                <a16:creationId xmlns:a16="http://schemas.microsoft.com/office/drawing/2014/main" id="{343CD62A-836C-7158-D579-49BC85D4AED4}"/>
              </a:ext>
            </a:extLst>
          </p:cNvPr>
          <p:cNvSpPr>
            <a:spLocks noGrp="1"/>
          </p:cNvSpPr>
          <p:nvPr>
            <p:ph type="body" sz="quarter" idx="13"/>
          </p:nvPr>
        </p:nvSpPr>
        <p:spPr>
          <a:xfrm>
            <a:off x="1270470" y="3467573"/>
            <a:ext cx="3609179" cy="318121"/>
          </a:xfrm>
        </p:spPr>
        <p:txBody>
          <a:bodyPr/>
          <a:lstStyle/>
          <a:p>
            <a:pPr marL="0" indent="0">
              <a:buNone/>
            </a:pPr>
            <a:r>
              <a:rPr lang="en-US" noProof="0" dirty="0">
                <a:solidFill>
                  <a:schemeClr val="accent3"/>
                </a:solidFill>
              </a:rPr>
              <a:t>Subject Matter Expert</a:t>
            </a:r>
          </a:p>
        </p:txBody>
      </p:sp>
      <p:sp>
        <p:nvSpPr>
          <p:cNvPr id="31" name="Marcador de texto 8">
            <a:extLst>
              <a:ext uri="{FF2B5EF4-FFF2-40B4-BE49-F238E27FC236}">
                <a16:creationId xmlns:a16="http://schemas.microsoft.com/office/drawing/2014/main" id="{EF4921A1-B155-DC15-FE8F-C46CC6F7E641}"/>
              </a:ext>
            </a:extLst>
          </p:cNvPr>
          <p:cNvSpPr>
            <a:spLocks noGrp="1"/>
          </p:cNvSpPr>
          <p:nvPr>
            <p:ph type="body" sz="quarter" idx="14"/>
          </p:nvPr>
        </p:nvSpPr>
        <p:spPr>
          <a:xfrm>
            <a:off x="1270470" y="3868889"/>
            <a:ext cx="3609179" cy="318121"/>
          </a:xfrm>
        </p:spPr>
        <p:txBody>
          <a:bodyPr/>
          <a:lstStyle/>
          <a:p>
            <a:pPr marL="0" indent="0">
              <a:buNone/>
            </a:pPr>
            <a:r>
              <a:rPr lang="en-US" noProof="0" dirty="0"/>
              <a:t>Luis Fernando Niño Vásquez</a:t>
            </a:r>
          </a:p>
        </p:txBody>
      </p:sp>
      <p:sp>
        <p:nvSpPr>
          <p:cNvPr id="32" name="Marcador de texto 9">
            <a:extLst>
              <a:ext uri="{FF2B5EF4-FFF2-40B4-BE49-F238E27FC236}">
                <a16:creationId xmlns:a16="http://schemas.microsoft.com/office/drawing/2014/main" id="{E2DC0C73-588A-F1C6-03E1-AA87835D0EBF}"/>
              </a:ext>
            </a:extLst>
          </p:cNvPr>
          <p:cNvSpPr>
            <a:spLocks noGrp="1"/>
          </p:cNvSpPr>
          <p:nvPr>
            <p:ph type="body" sz="quarter" idx="15"/>
          </p:nvPr>
        </p:nvSpPr>
        <p:spPr>
          <a:xfrm>
            <a:off x="6114239" y="2482541"/>
            <a:ext cx="4552950" cy="318121"/>
          </a:xfrm>
        </p:spPr>
        <p:txBody>
          <a:bodyPr/>
          <a:lstStyle/>
          <a:p>
            <a:pPr marL="0" indent="0">
              <a:buNone/>
            </a:pPr>
            <a:r>
              <a:rPr lang="en-US" noProof="0" dirty="0">
                <a:solidFill>
                  <a:schemeClr val="accent3"/>
                </a:solidFill>
              </a:rPr>
              <a:t>Instructional Designer</a:t>
            </a:r>
          </a:p>
        </p:txBody>
      </p:sp>
      <p:sp>
        <p:nvSpPr>
          <p:cNvPr id="33" name="Marcador de texto 10">
            <a:extLst>
              <a:ext uri="{FF2B5EF4-FFF2-40B4-BE49-F238E27FC236}">
                <a16:creationId xmlns:a16="http://schemas.microsoft.com/office/drawing/2014/main" id="{41E848C1-CBC2-2C9B-AABD-7D48560CC1E0}"/>
              </a:ext>
            </a:extLst>
          </p:cNvPr>
          <p:cNvSpPr>
            <a:spLocks noGrp="1"/>
          </p:cNvSpPr>
          <p:nvPr>
            <p:ph type="body" sz="quarter" idx="16"/>
          </p:nvPr>
        </p:nvSpPr>
        <p:spPr>
          <a:xfrm>
            <a:off x="6096000" y="2883857"/>
            <a:ext cx="4552950" cy="318121"/>
          </a:xfrm>
        </p:spPr>
        <p:txBody>
          <a:bodyPr/>
          <a:lstStyle/>
          <a:p>
            <a:pPr marL="0" indent="0">
              <a:buNone/>
            </a:pPr>
            <a:r>
              <a:rPr lang="en-US" noProof="0" dirty="0"/>
              <a:t>Angela Maria Arboleda Restrepo </a:t>
            </a:r>
          </a:p>
        </p:txBody>
      </p:sp>
      <p:sp>
        <p:nvSpPr>
          <p:cNvPr id="34" name="Marcador de texto 9">
            <a:extLst>
              <a:ext uri="{FF2B5EF4-FFF2-40B4-BE49-F238E27FC236}">
                <a16:creationId xmlns:a16="http://schemas.microsoft.com/office/drawing/2014/main" id="{6DE5BAE6-806A-66EB-AECE-D6A1F619350C}"/>
              </a:ext>
            </a:extLst>
          </p:cNvPr>
          <p:cNvSpPr txBox="1">
            <a:spLocks/>
          </p:cNvSpPr>
          <p:nvPr/>
        </p:nvSpPr>
        <p:spPr>
          <a:xfrm>
            <a:off x="6114239" y="3467573"/>
            <a:ext cx="4552950" cy="318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i="1" kern="1200">
                <a:solidFill>
                  <a:schemeClr val="accent1"/>
                </a:solidFill>
                <a:latin typeface="Ancizar Sans Light" panose="020B0502040300000003"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noProof="0" dirty="0">
                <a:solidFill>
                  <a:schemeClr val="accent3"/>
                </a:solidFill>
              </a:rPr>
              <a:t>Graphic Designer</a:t>
            </a:r>
          </a:p>
        </p:txBody>
      </p:sp>
      <p:sp>
        <p:nvSpPr>
          <p:cNvPr id="35" name="Marcador de texto 10">
            <a:extLst>
              <a:ext uri="{FF2B5EF4-FFF2-40B4-BE49-F238E27FC236}">
                <a16:creationId xmlns:a16="http://schemas.microsoft.com/office/drawing/2014/main" id="{E27E5891-8F68-EA1D-902A-DB925DA087F3}"/>
              </a:ext>
            </a:extLst>
          </p:cNvPr>
          <p:cNvSpPr txBox="1">
            <a:spLocks/>
          </p:cNvSpPr>
          <p:nvPr/>
        </p:nvSpPr>
        <p:spPr>
          <a:xfrm>
            <a:off x="6096000" y="3868889"/>
            <a:ext cx="4552950" cy="318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b="1" i="0" kern="120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noProof="0" dirty="0"/>
              <a:t>Tania Valentina Flórez Rincón</a:t>
            </a:r>
          </a:p>
        </p:txBody>
      </p:sp>
      <p:sp>
        <p:nvSpPr>
          <p:cNvPr id="36" name="Marcador de texto 7">
            <a:extLst>
              <a:ext uri="{FF2B5EF4-FFF2-40B4-BE49-F238E27FC236}">
                <a16:creationId xmlns:a16="http://schemas.microsoft.com/office/drawing/2014/main" id="{536E9A69-1D78-64CC-EE79-4DE75236C243}"/>
              </a:ext>
            </a:extLst>
          </p:cNvPr>
          <p:cNvSpPr txBox="1">
            <a:spLocks/>
          </p:cNvSpPr>
          <p:nvPr/>
        </p:nvSpPr>
        <p:spPr>
          <a:xfrm>
            <a:off x="8455177" y="5500048"/>
            <a:ext cx="1620314" cy="318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i="1" kern="1200">
                <a:solidFill>
                  <a:schemeClr val="accent1"/>
                </a:solidFill>
                <a:latin typeface="Ancizar Sans Light" panose="020B0502040300000003"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noProof="0" dirty="0">
                <a:solidFill>
                  <a:schemeClr val="accent2"/>
                </a:solidFill>
              </a:rPr>
              <a:t>First version</a:t>
            </a:r>
          </a:p>
        </p:txBody>
      </p:sp>
      <p:sp>
        <p:nvSpPr>
          <p:cNvPr id="37" name="Marcador de texto 7">
            <a:extLst>
              <a:ext uri="{FF2B5EF4-FFF2-40B4-BE49-F238E27FC236}">
                <a16:creationId xmlns:a16="http://schemas.microsoft.com/office/drawing/2014/main" id="{B4975080-40BB-8D53-34A4-D46681809027}"/>
              </a:ext>
            </a:extLst>
          </p:cNvPr>
          <p:cNvSpPr txBox="1">
            <a:spLocks/>
          </p:cNvSpPr>
          <p:nvPr/>
        </p:nvSpPr>
        <p:spPr>
          <a:xfrm>
            <a:off x="8455177" y="5749801"/>
            <a:ext cx="1620314" cy="318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i="1" kern="1200">
                <a:solidFill>
                  <a:schemeClr val="accent1"/>
                </a:solidFill>
                <a:latin typeface="Ancizar Sans Light" panose="020B0502040300000003"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noProof="0" dirty="0">
                <a:solidFill>
                  <a:schemeClr val="accent2"/>
                </a:solidFill>
              </a:rPr>
              <a:t>Date: April 2025</a:t>
            </a:r>
          </a:p>
        </p:txBody>
      </p:sp>
    </p:spTree>
    <p:extLst>
      <p:ext uri="{BB962C8B-B14F-4D97-AF65-F5344CB8AC3E}">
        <p14:creationId xmlns:p14="http://schemas.microsoft.com/office/powerpoint/2010/main" val="399046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6C7C6-5FDD-959B-730F-7D433AE26B8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2FDDA1C-41C2-E9D8-E8E4-1DD57EDA77FF}"/>
              </a:ext>
            </a:extLst>
          </p:cNvPr>
          <p:cNvSpPr>
            <a:spLocks noGrp="1"/>
          </p:cNvSpPr>
          <p:nvPr>
            <p:ph type="title"/>
          </p:nvPr>
        </p:nvSpPr>
        <p:spPr>
          <a:xfrm>
            <a:off x="1" y="781036"/>
            <a:ext cx="2117557" cy="657377"/>
          </a:xfrm>
        </p:spPr>
        <p:txBody>
          <a:bodyPr/>
          <a:lstStyle/>
          <a:p>
            <a:r>
              <a:rPr lang="en-US" sz="3600" noProof="0" dirty="0">
                <a:solidFill>
                  <a:schemeClr val="bg1"/>
                </a:solidFill>
                <a:latin typeface="Ancizar Sans Black" panose="020B0A02040300000003" pitchFamily="34" charset="0"/>
              </a:rPr>
              <a:t>Nodes</a:t>
            </a:r>
            <a:endParaRPr lang="en-US" noProof="0" dirty="0"/>
          </a:p>
        </p:txBody>
      </p:sp>
      <p:sp>
        <p:nvSpPr>
          <p:cNvPr id="2" name="Marcador de número de diapositiva 1">
            <a:extLst>
              <a:ext uri="{FF2B5EF4-FFF2-40B4-BE49-F238E27FC236}">
                <a16:creationId xmlns:a16="http://schemas.microsoft.com/office/drawing/2014/main" id="{B9799D2E-06F4-B86C-14DF-76B82E46EB00}"/>
              </a:ext>
            </a:extLst>
          </p:cNvPr>
          <p:cNvSpPr>
            <a:spLocks noGrp="1"/>
          </p:cNvSpPr>
          <p:nvPr>
            <p:ph type="sldNum" idx="12"/>
          </p:nvPr>
        </p:nvSpPr>
        <p:spPr/>
        <p:txBody>
          <a:bodyPr/>
          <a:lstStyle/>
          <a:p>
            <a:fld id="{2BD88AD7-A676-4214-86CE-92C0CE3D14DC}" type="slidenum">
              <a:rPr lang="en-US" noProof="0" smtClean="0"/>
              <a:t>8</a:t>
            </a:fld>
            <a:endParaRPr lang="en-US" noProof="0" dirty="0"/>
          </a:p>
        </p:txBody>
      </p:sp>
      <p:grpSp>
        <p:nvGrpSpPr>
          <p:cNvPr id="9" name="Grupo 8">
            <a:extLst>
              <a:ext uri="{FF2B5EF4-FFF2-40B4-BE49-F238E27FC236}">
                <a16:creationId xmlns:a16="http://schemas.microsoft.com/office/drawing/2014/main" id="{25B82413-EE14-8CDE-9223-FF293CB1B9A2}"/>
              </a:ext>
            </a:extLst>
          </p:cNvPr>
          <p:cNvGrpSpPr/>
          <p:nvPr/>
        </p:nvGrpSpPr>
        <p:grpSpPr>
          <a:xfrm>
            <a:off x="3249612" y="1757547"/>
            <a:ext cx="5687060" cy="3704590"/>
            <a:chOff x="3486023" y="1124711"/>
            <a:chExt cx="5687060" cy="3704590"/>
          </a:xfrm>
          <a:solidFill>
            <a:srgbClr val="342956"/>
          </a:solidFill>
        </p:grpSpPr>
        <p:sp>
          <p:nvSpPr>
            <p:cNvPr id="13" name="object 2">
              <a:extLst>
                <a:ext uri="{FF2B5EF4-FFF2-40B4-BE49-F238E27FC236}">
                  <a16:creationId xmlns:a16="http://schemas.microsoft.com/office/drawing/2014/main" id="{490D8CFE-735F-6C78-5E29-AE0528DE2233}"/>
                </a:ext>
              </a:extLst>
            </p:cNvPr>
            <p:cNvSpPr/>
            <p:nvPr/>
          </p:nvSpPr>
          <p:spPr>
            <a:xfrm>
              <a:off x="4171823" y="12771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4" name="object 3">
              <a:extLst>
                <a:ext uri="{FF2B5EF4-FFF2-40B4-BE49-F238E27FC236}">
                  <a16:creationId xmlns:a16="http://schemas.microsoft.com/office/drawing/2014/main" id="{C6533B01-0A1D-372C-E9F8-75688B9414AB}"/>
                </a:ext>
              </a:extLst>
            </p:cNvPr>
            <p:cNvSpPr/>
            <p:nvPr/>
          </p:nvSpPr>
          <p:spPr>
            <a:xfrm>
              <a:off x="6076823" y="11247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5" name="object 4">
              <a:extLst>
                <a:ext uri="{FF2B5EF4-FFF2-40B4-BE49-F238E27FC236}">
                  <a16:creationId xmlns:a16="http://schemas.microsoft.com/office/drawing/2014/main" id="{2842E4C6-53C8-5F5B-886A-A56F82ECB346}"/>
                </a:ext>
              </a:extLst>
            </p:cNvPr>
            <p:cNvSpPr/>
            <p:nvPr/>
          </p:nvSpPr>
          <p:spPr>
            <a:xfrm>
              <a:off x="5238623" y="3105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16" name="object 5">
              <a:extLst>
                <a:ext uri="{FF2B5EF4-FFF2-40B4-BE49-F238E27FC236}">
                  <a16:creationId xmlns:a16="http://schemas.microsoft.com/office/drawing/2014/main" id="{01A379E5-DA70-29FE-EBC3-F534BADBF9FF}"/>
                </a:ext>
              </a:extLst>
            </p:cNvPr>
            <p:cNvSpPr/>
            <p:nvPr/>
          </p:nvSpPr>
          <p:spPr>
            <a:xfrm>
              <a:off x="6610223" y="2724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7" name="object 6">
              <a:extLst>
                <a:ext uri="{FF2B5EF4-FFF2-40B4-BE49-F238E27FC236}">
                  <a16:creationId xmlns:a16="http://schemas.microsoft.com/office/drawing/2014/main" id="{BF1B066D-9E0B-EFE9-0289-90F5A1D7D5F9}"/>
                </a:ext>
              </a:extLst>
            </p:cNvPr>
            <p:cNvSpPr/>
            <p:nvPr/>
          </p:nvSpPr>
          <p:spPr>
            <a:xfrm>
              <a:off x="4400423" y="41727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31"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47015" y="577850"/>
                  </a:lnTo>
                  <a:lnTo>
                    <a:pt x="276225" y="580390"/>
                  </a:lnTo>
                  <a:lnTo>
                    <a:pt x="306197" y="580390"/>
                  </a:lnTo>
                  <a:lnTo>
                    <a:pt x="349758"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18" name="object 7">
              <a:extLst>
                <a:ext uri="{FF2B5EF4-FFF2-40B4-BE49-F238E27FC236}">
                  <a16:creationId xmlns:a16="http://schemas.microsoft.com/office/drawing/2014/main" id="{758E20A7-D350-BE05-5C54-3706045A0569}"/>
                </a:ext>
              </a:extLst>
            </p:cNvPr>
            <p:cNvSpPr/>
            <p:nvPr/>
          </p:nvSpPr>
          <p:spPr>
            <a:xfrm>
              <a:off x="7600823" y="1581911"/>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22" y="427990"/>
                  </a:lnTo>
                  <a:lnTo>
                    <a:pt x="563880" y="389890"/>
                  </a:lnTo>
                  <a:lnTo>
                    <a:pt x="575551"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19" name="object 8">
              <a:extLst>
                <a:ext uri="{FF2B5EF4-FFF2-40B4-BE49-F238E27FC236}">
                  <a16:creationId xmlns:a16="http://schemas.microsoft.com/office/drawing/2014/main" id="{BA845847-7F0B-DFE6-0B24-69B7D28E099F}"/>
                </a:ext>
              </a:extLst>
            </p:cNvPr>
            <p:cNvSpPr/>
            <p:nvPr/>
          </p:nvSpPr>
          <p:spPr>
            <a:xfrm>
              <a:off x="7219823" y="4248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grpFill/>
          </p:spPr>
          <p:txBody>
            <a:bodyPr wrap="square" lIns="0" tIns="0" rIns="0" bIns="0" rtlCol="0"/>
            <a:lstStyle/>
            <a:p>
              <a:endParaRPr lang="en-US" noProof="0" dirty="0"/>
            </a:p>
          </p:txBody>
        </p:sp>
        <p:sp>
          <p:nvSpPr>
            <p:cNvPr id="20" name="object 9">
              <a:extLst>
                <a:ext uri="{FF2B5EF4-FFF2-40B4-BE49-F238E27FC236}">
                  <a16:creationId xmlns:a16="http://schemas.microsoft.com/office/drawing/2014/main" id="{5058495F-4959-1915-7C3C-F7D3F01070B8}"/>
                </a:ext>
              </a:extLst>
            </p:cNvPr>
            <p:cNvSpPr/>
            <p:nvPr/>
          </p:nvSpPr>
          <p:spPr>
            <a:xfrm>
              <a:off x="8591423" y="2801111"/>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36"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sp>
          <p:nvSpPr>
            <p:cNvPr id="21" name="object 10">
              <a:extLst>
                <a:ext uri="{FF2B5EF4-FFF2-40B4-BE49-F238E27FC236}">
                  <a16:creationId xmlns:a16="http://schemas.microsoft.com/office/drawing/2014/main" id="{69A1E1C3-E98A-91D6-0C8B-87AF4558FFCE}"/>
                </a:ext>
              </a:extLst>
            </p:cNvPr>
            <p:cNvSpPr/>
            <p:nvPr/>
          </p:nvSpPr>
          <p:spPr>
            <a:xfrm>
              <a:off x="3486023" y="2724911"/>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grpFill/>
          </p:spPr>
          <p:txBody>
            <a:bodyPr wrap="square" lIns="0" tIns="0" rIns="0" bIns="0" rtlCol="0"/>
            <a:lstStyle/>
            <a:p>
              <a:endParaRPr lang="en-US" noProof="0" dirty="0"/>
            </a:p>
          </p:txBody>
        </p:sp>
      </p:grpSp>
    </p:spTree>
    <p:extLst>
      <p:ext uri="{BB962C8B-B14F-4D97-AF65-F5344CB8AC3E}">
        <p14:creationId xmlns:p14="http://schemas.microsoft.com/office/powerpoint/2010/main" val="107484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0E0E6-1A57-C46A-2248-3E2376F066A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451497A-B97F-8C2B-4BBB-C966DC9D339E}"/>
              </a:ext>
            </a:extLst>
          </p:cNvPr>
          <p:cNvSpPr>
            <a:spLocks noGrp="1"/>
          </p:cNvSpPr>
          <p:nvPr>
            <p:ph type="title"/>
          </p:nvPr>
        </p:nvSpPr>
        <p:spPr>
          <a:xfrm>
            <a:off x="1" y="781036"/>
            <a:ext cx="2695073" cy="657377"/>
          </a:xfrm>
        </p:spPr>
        <p:txBody>
          <a:bodyPr/>
          <a:lstStyle/>
          <a:p>
            <a:r>
              <a:rPr lang="en-US" sz="3600" noProof="0" dirty="0">
                <a:solidFill>
                  <a:schemeClr val="bg1"/>
                </a:solidFill>
                <a:latin typeface="Ancizar Sans Black" panose="020B0A02040300000003" pitchFamily="34" charset="0"/>
              </a:rPr>
              <a:t>And Links</a:t>
            </a:r>
            <a:endParaRPr lang="en-US" noProof="0" dirty="0"/>
          </a:p>
        </p:txBody>
      </p:sp>
      <p:sp>
        <p:nvSpPr>
          <p:cNvPr id="2" name="Marcador de número de diapositiva 1">
            <a:extLst>
              <a:ext uri="{FF2B5EF4-FFF2-40B4-BE49-F238E27FC236}">
                <a16:creationId xmlns:a16="http://schemas.microsoft.com/office/drawing/2014/main" id="{1D43E576-6066-98A4-0E43-97474E6B7968}"/>
              </a:ext>
            </a:extLst>
          </p:cNvPr>
          <p:cNvSpPr>
            <a:spLocks noGrp="1"/>
          </p:cNvSpPr>
          <p:nvPr>
            <p:ph type="sldNum" idx="12"/>
          </p:nvPr>
        </p:nvSpPr>
        <p:spPr/>
        <p:txBody>
          <a:bodyPr/>
          <a:lstStyle/>
          <a:p>
            <a:fld id="{2BD88AD7-A676-4214-86CE-92C0CE3D14DC}" type="slidenum">
              <a:rPr lang="en-US" noProof="0" smtClean="0"/>
              <a:t>9</a:t>
            </a:fld>
            <a:endParaRPr lang="en-US" noProof="0" dirty="0"/>
          </a:p>
        </p:txBody>
      </p:sp>
      <p:grpSp>
        <p:nvGrpSpPr>
          <p:cNvPr id="39" name="Grupo 38">
            <a:extLst>
              <a:ext uri="{FF2B5EF4-FFF2-40B4-BE49-F238E27FC236}">
                <a16:creationId xmlns:a16="http://schemas.microsoft.com/office/drawing/2014/main" id="{8D823588-FFFE-BC98-ADC0-DD1B8CFADAD4}"/>
              </a:ext>
            </a:extLst>
          </p:cNvPr>
          <p:cNvGrpSpPr/>
          <p:nvPr/>
        </p:nvGrpSpPr>
        <p:grpSpPr>
          <a:xfrm>
            <a:off x="3249612" y="1757547"/>
            <a:ext cx="5760066" cy="3704590"/>
            <a:chOff x="3249612" y="1757547"/>
            <a:chExt cx="5760066" cy="3704590"/>
          </a:xfrm>
        </p:grpSpPr>
        <p:grpSp>
          <p:nvGrpSpPr>
            <p:cNvPr id="3" name="Grupo 2">
              <a:extLst>
                <a:ext uri="{FF2B5EF4-FFF2-40B4-BE49-F238E27FC236}">
                  <a16:creationId xmlns:a16="http://schemas.microsoft.com/office/drawing/2014/main" id="{8FB1D4B9-F75E-E50E-D802-EAAEE753CFCA}"/>
                </a:ext>
              </a:extLst>
            </p:cNvPr>
            <p:cNvGrpSpPr/>
            <p:nvPr/>
          </p:nvGrpSpPr>
          <p:grpSpPr>
            <a:xfrm>
              <a:off x="3546862" y="2091107"/>
              <a:ext cx="5098980" cy="3090764"/>
              <a:chOff x="3546862" y="2091107"/>
              <a:chExt cx="5098980" cy="3090764"/>
            </a:xfrm>
          </p:grpSpPr>
          <p:cxnSp>
            <p:nvCxnSpPr>
              <p:cNvPr id="4" name="Conector recto 3">
                <a:extLst>
                  <a:ext uri="{FF2B5EF4-FFF2-40B4-BE49-F238E27FC236}">
                    <a16:creationId xmlns:a16="http://schemas.microsoft.com/office/drawing/2014/main" id="{C89A45D8-18D8-8A11-B812-6097E0F37DFD}"/>
                  </a:ext>
                </a:extLst>
              </p:cNvPr>
              <p:cNvCxnSpPr/>
              <p:nvPr/>
            </p:nvCxnSpPr>
            <p:spPr>
              <a:xfrm>
                <a:off x="4335479" y="2364385"/>
                <a:ext cx="851026" cy="145670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D8E2C0F-B79D-8F04-3DF7-D2B626762C0D}"/>
                  </a:ext>
                </a:extLst>
              </p:cNvPr>
              <p:cNvCxnSpPr>
                <a:cxnSpLocks/>
              </p:cNvCxnSpPr>
              <p:nvPr/>
            </p:nvCxnSpPr>
            <p:spPr>
              <a:xfrm flipH="1">
                <a:off x="3682488" y="2127912"/>
                <a:ext cx="2326691" cy="140668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02D16D2-607A-5F2C-0139-87C7F570F8DD}"/>
                  </a:ext>
                </a:extLst>
              </p:cNvPr>
              <p:cNvCxnSpPr>
                <a:cxnSpLocks/>
              </p:cNvCxnSpPr>
              <p:nvPr/>
            </p:nvCxnSpPr>
            <p:spPr>
              <a:xfrm flipH="1">
                <a:off x="3570779" y="2351686"/>
                <a:ext cx="610950" cy="1069344"/>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0EDB2C1-7189-6ABF-5F2D-080BF1929EC2}"/>
                  </a:ext>
                </a:extLst>
              </p:cNvPr>
              <p:cNvCxnSpPr>
                <a:cxnSpLocks/>
              </p:cNvCxnSpPr>
              <p:nvPr/>
            </p:nvCxnSpPr>
            <p:spPr>
              <a:xfrm>
                <a:off x="3546862" y="3665047"/>
                <a:ext cx="879642" cy="1387862"/>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C438A550-976A-0888-1C63-14F426ECE477}"/>
                  </a:ext>
                </a:extLst>
              </p:cNvPr>
              <p:cNvCxnSpPr>
                <a:cxnSpLocks/>
              </p:cNvCxnSpPr>
              <p:nvPr/>
            </p:nvCxnSpPr>
            <p:spPr>
              <a:xfrm flipV="1">
                <a:off x="4517072" y="4160485"/>
                <a:ext cx="669433" cy="935257"/>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3741689C-E10A-0664-1BA4-4A1116DB740D}"/>
                  </a:ext>
                </a:extLst>
              </p:cNvPr>
              <p:cNvCxnSpPr>
                <a:cxnSpLocks/>
              </p:cNvCxnSpPr>
              <p:nvPr/>
            </p:nvCxnSpPr>
            <p:spPr>
              <a:xfrm>
                <a:off x="3646979" y="3629114"/>
                <a:ext cx="1485900" cy="351550"/>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E541BA86-B8E0-78EF-9FE9-78F0C8B461AA}"/>
                  </a:ext>
                </a:extLst>
              </p:cNvPr>
              <p:cNvCxnSpPr>
                <a:cxnSpLocks/>
              </p:cNvCxnSpPr>
              <p:nvPr/>
            </p:nvCxnSpPr>
            <p:spPr>
              <a:xfrm flipV="1">
                <a:off x="5355723" y="3643332"/>
                <a:ext cx="1261307" cy="379068"/>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9098CE9B-FD87-AD12-EBE4-CBFEDC7E1432}"/>
                  </a:ext>
                </a:extLst>
              </p:cNvPr>
              <p:cNvCxnSpPr>
                <a:cxnSpLocks/>
              </p:cNvCxnSpPr>
              <p:nvPr/>
            </p:nvCxnSpPr>
            <p:spPr>
              <a:xfrm>
                <a:off x="7779304" y="2570160"/>
                <a:ext cx="806424" cy="972185"/>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3E9179-F84D-E93E-BC42-3D1B51CB0EF4}"/>
                  </a:ext>
                </a:extLst>
              </p:cNvPr>
              <p:cNvCxnSpPr>
                <a:cxnSpLocks/>
              </p:cNvCxnSpPr>
              <p:nvPr/>
            </p:nvCxnSpPr>
            <p:spPr>
              <a:xfrm flipH="1">
                <a:off x="6771179" y="2558290"/>
                <a:ext cx="754975" cy="1017691"/>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262CD093-F202-DAF9-62AE-8C3BE701A031}"/>
                  </a:ext>
                </a:extLst>
              </p:cNvPr>
              <p:cNvCxnSpPr>
                <a:cxnSpLocks/>
              </p:cNvCxnSpPr>
              <p:nvPr/>
            </p:nvCxnSpPr>
            <p:spPr>
              <a:xfrm>
                <a:off x="6771179" y="3683016"/>
                <a:ext cx="1772797" cy="50966"/>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049C19E-A9D0-AAED-0204-28DD1F059E50}"/>
                  </a:ext>
                </a:extLst>
              </p:cNvPr>
              <p:cNvCxnSpPr>
                <a:cxnSpLocks/>
              </p:cNvCxnSpPr>
              <p:nvPr/>
            </p:nvCxnSpPr>
            <p:spPr>
              <a:xfrm>
                <a:off x="6670265" y="3793598"/>
                <a:ext cx="585185" cy="1292304"/>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17927C4-6F24-D81D-8BA1-DBC826F7D85B}"/>
                  </a:ext>
                </a:extLst>
              </p:cNvPr>
              <p:cNvCxnSpPr>
                <a:cxnSpLocks/>
              </p:cNvCxnSpPr>
              <p:nvPr/>
            </p:nvCxnSpPr>
            <p:spPr>
              <a:xfrm flipH="1">
                <a:off x="7341939" y="3793598"/>
                <a:ext cx="1303903" cy="1388273"/>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C9EBE2F6-81EB-79A0-9F5C-9DED091F6A6F}"/>
                  </a:ext>
                </a:extLst>
              </p:cNvPr>
              <p:cNvCxnSpPr>
                <a:cxnSpLocks/>
              </p:cNvCxnSpPr>
              <p:nvPr/>
            </p:nvCxnSpPr>
            <p:spPr>
              <a:xfrm>
                <a:off x="4579790" y="5170360"/>
                <a:ext cx="2675660" cy="11511"/>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73E53C62-B088-CDD9-FE12-7E1A11A926BC}"/>
                  </a:ext>
                </a:extLst>
              </p:cNvPr>
              <p:cNvCxnSpPr>
                <a:cxnSpLocks/>
              </p:cNvCxnSpPr>
              <p:nvPr/>
            </p:nvCxnSpPr>
            <p:spPr>
              <a:xfrm flipH="1">
                <a:off x="5279072" y="2091107"/>
                <a:ext cx="857682" cy="1828417"/>
              </a:xfrm>
              <a:prstGeom prst="line">
                <a:avLst/>
              </a:prstGeom>
              <a:ln w="76200">
                <a:solidFill>
                  <a:srgbClr val="F7AC3B"/>
                </a:solidFill>
              </a:ln>
            </p:spPr>
            <p:style>
              <a:lnRef idx="1">
                <a:schemeClr val="accent1"/>
              </a:lnRef>
              <a:fillRef idx="0">
                <a:schemeClr val="accent1"/>
              </a:fillRef>
              <a:effectRef idx="0">
                <a:schemeClr val="accent1"/>
              </a:effectRef>
              <a:fontRef idx="minor">
                <a:schemeClr val="tx1"/>
              </a:fontRef>
            </p:style>
          </p:cxnSp>
        </p:grpSp>
        <p:sp>
          <p:nvSpPr>
            <p:cNvPr id="29" name="Google Shape;101;p1">
              <a:extLst>
                <a:ext uri="{FF2B5EF4-FFF2-40B4-BE49-F238E27FC236}">
                  <a16:creationId xmlns:a16="http://schemas.microsoft.com/office/drawing/2014/main" id="{25D4CC99-0D07-D438-1BF2-8BDEE7379088}"/>
                </a:ext>
              </a:extLst>
            </p:cNvPr>
            <p:cNvSpPr/>
            <p:nvPr/>
          </p:nvSpPr>
          <p:spPr>
            <a:xfrm>
              <a:off x="9009678" y="3252641"/>
              <a:ext cx="0" cy="127000"/>
            </a:xfrm>
            <a:custGeom>
              <a:avLst/>
              <a:gdLst/>
              <a:ahLst/>
              <a:cxnLst/>
              <a:rect l="l" t="t" r="r" b="b"/>
              <a:pathLst>
                <a:path w="120000" h="127000" extrusionOk="0">
                  <a:moveTo>
                    <a:pt x="0" y="0"/>
                  </a:moveTo>
                  <a:lnTo>
                    <a:pt x="0" y="126784"/>
                  </a:lnTo>
                </a:path>
              </a:pathLst>
            </a:custGeom>
            <a:noFill/>
            <a:ln w="37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US" sz="1800" noProof="0" dirty="0">
                <a:solidFill>
                  <a:schemeClr val="dk1"/>
                </a:solidFill>
                <a:latin typeface="Calibri"/>
                <a:ea typeface="Calibri"/>
                <a:cs typeface="Calibri"/>
                <a:sym typeface="Calibri"/>
              </a:endParaRPr>
            </a:p>
          </p:txBody>
        </p:sp>
        <p:sp>
          <p:nvSpPr>
            <p:cNvPr id="30" name="object 2">
              <a:extLst>
                <a:ext uri="{FF2B5EF4-FFF2-40B4-BE49-F238E27FC236}">
                  <a16:creationId xmlns:a16="http://schemas.microsoft.com/office/drawing/2014/main" id="{D5C18DFD-7604-04A5-8D02-0051963E2016}"/>
                </a:ext>
              </a:extLst>
            </p:cNvPr>
            <p:cNvSpPr/>
            <p:nvPr/>
          </p:nvSpPr>
          <p:spPr>
            <a:xfrm>
              <a:off x="3935412" y="19099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1" name="object 3">
              <a:extLst>
                <a:ext uri="{FF2B5EF4-FFF2-40B4-BE49-F238E27FC236}">
                  <a16:creationId xmlns:a16="http://schemas.microsoft.com/office/drawing/2014/main" id="{5962459B-1664-5100-378B-2EBEEC305A43}"/>
                </a:ext>
              </a:extLst>
            </p:cNvPr>
            <p:cNvSpPr/>
            <p:nvPr/>
          </p:nvSpPr>
          <p:spPr>
            <a:xfrm>
              <a:off x="5840412" y="17575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2" name="object 4">
              <a:extLst>
                <a:ext uri="{FF2B5EF4-FFF2-40B4-BE49-F238E27FC236}">
                  <a16:creationId xmlns:a16="http://schemas.microsoft.com/office/drawing/2014/main" id="{502FBCC0-4712-55E5-6CC8-88D6C0AFDC1E}"/>
                </a:ext>
              </a:extLst>
            </p:cNvPr>
            <p:cNvSpPr/>
            <p:nvPr/>
          </p:nvSpPr>
          <p:spPr>
            <a:xfrm>
              <a:off x="5002212" y="3738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3" name="object 5">
              <a:extLst>
                <a:ext uri="{FF2B5EF4-FFF2-40B4-BE49-F238E27FC236}">
                  <a16:creationId xmlns:a16="http://schemas.microsoft.com/office/drawing/2014/main" id="{1418FCDD-6FD0-4DE6-9058-A8EA0C884C03}"/>
                </a:ext>
              </a:extLst>
            </p:cNvPr>
            <p:cNvSpPr/>
            <p:nvPr/>
          </p:nvSpPr>
          <p:spPr>
            <a:xfrm>
              <a:off x="6373812" y="3357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4" name="object 6">
              <a:extLst>
                <a:ext uri="{FF2B5EF4-FFF2-40B4-BE49-F238E27FC236}">
                  <a16:creationId xmlns:a16="http://schemas.microsoft.com/office/drawing/2014/main" id="{B0CD50CD-55F2-8C66-5E62-3883612D9587}"/>
                </a:ext>
              </a:extLst>
            </p:cNvPr>
            <p:cNvSpPr/>
            <p:nvPr/>
          </p:nvSpPr>
          <p:spPr>
            <a:xfrm>
              <a:off x="4164012" y="48055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31"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47015" y="577850"/>
                  </a:lnTo>
                  <a:lnTo>
                    <a:pt x="276225" y="580390"/>
                  </a:lnTo>
                  <a:lnTo>
                    <a:pt x="306197" y="580390"/>
                  </a:lnTo>
                  <a:lnTo>
                    <a:pt x="349758"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5" name="object 7">
              <a:extLst>
                <a:ext uri="{FF2B5EF4-FFF2-40B4-BE49-F238E27FC236}">
                  <a16:creationId xmlns:a16="http://schemas.microsoft.com/office/drawing/2014/main" id="{8EAC6829-ECD2-DC92-060D-24F5A90B546E}"/>
                </a:ext>
              </a:extLst>
            </p:cNvPr>
            <p:cNvSpPr/>
            <p:nvPr/>
          </p:nvSpPr>
          <p:spPr>
            <a:xfrm>
              <a:off x="7364412" y="2214747"/>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22" y="427990"/>
                  </a:lnTo>
                  <a:lnTo>
                    <a:pt x="563880" y="389890"/>
                  </a:lnTo>
                  <a:lnTo>
                    <a:pt x="575551"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6" name="object 8">
              <a:extLst>
                <a:ext uri="{FF2B5EF4-FFF2-40B4-BE49-F238E27FC236}">
                  <a16:creationId xmlns:a16="http://schemas.microsoft.com/office/drawing/2014/main" id="{048F096A-C7E3-8296-97E0-2C0B13321AFF}"/>
                </a:ext>
              </a:extLst>
            </p:cNvPr>
            <p:cNvSpPr/>
            <p:nvPr/>
          </p:nvSpPr>
          <p:spPr>
            <a:xfrm>
              <a:off x="6983412" y="4881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45745" y="2540"/>
                  </a:lnTo>
                  <a:lnTo>
                    <a:pt x="231648" y="6350"/>
                  </a:lnTo>
                  <a:lnTo>
                    <a:pt x="217297" y="889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04876" y="557530"/>
                  </a:lnTo>
                  <a:lnTo>
                    <a:pt x="416153" y="552450"/>
                  </a:lnTo>
                  <a:lnTo>
                    <a:pt x="454152" y="530860"/>
                  </a:lnTo>
                  <a:lnTo>
                    <a:pt x="496951" y="495300"/>
                  </a:lnTo>
                  <a:lnTo>
                    <a:pt x="532384" y="452120"/>
                  </a:lnTo>
                  <a:lnTo>
                    <a:pt x="558673" y="402590"/>
                  </a:lnTo>
                  <a:lnTo>
                    <a:pt x="572389" y="361950"/>
                  </a:lnTo>
                  <a:lnTo>
                    <a:pt x="580009" y="3187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7" name="object 9">
              <a:extLst>
                <a:ext uri="{FF2B5EF4-FFF2-40B4-BE49-F238E27FC236}">
                  <a16:creationId xmlns:a16="http://schemas.microsoft.com/office/drawing/2014/main" id="{393682BA-6251-20B5-2A93-5AC543D80754}"/>
                </a:ext>
              </a:extLst>
            </p:cNvPr>
            <p:cNvSpPr/>
            <p:nvPr/>
          </p:nvSpPr>
          <p:spPr>
            <a:xfrm>
              <a:off x="8355012" y="3433947"/>
              <a:ext cx="581660" cy="580390"/>
            </a:xfrm>
            <a:custGeom>
              <a:avLst/>
              <a:gdLst/>
              <a:ahLst/>
              <a:cxnLst/>
              <a:rect l="l" t="t" r="r" b="b"/>
              <a:pathLst>
                <a:path w="581659"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36"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sp>
          <p:nvSpPr>
            <p:cNvPr id="38" name="object 10">
              <a:extLst>
                <a:ext uri="{FF2B5EF4-FFF2-40B4-BE49-F238E27FC236}">
                  <a16:creationId xmlns:a16="http://schemas.microsoft.com/office/drawing/2014/main" id="{02A0907B-F4DB-2006-8A9D-9231F5A28560}"/>
                </a:ext>
              </a:extLst>
            </p:cNvPr>
            <p:cNvSpPr/>
            <p:nvPr/>
          </p:nvSpPr>
          <p:spPr>
            <a:xfrm>
              <a:off x="3249612" y="3357747"/>
              <a:ext cx="581660" cy="580390"/>
            </a:xfrm>
            <a:custGeom>
              <a:avLst/>
              <a:gdLst/>
              <a:ahLst/>
              <a:cxnLst/>
              <a:rect l="l" t="t" r="r" b="b"/>
              <a:pathLst>
                <a:path w="581660" h="580389">
                  <a:moveTo>
                    <a:pt x="581279" y="289560"/>
                  </a:moveTo>
                  <a:lnTo>
                    <a:pt x="577850" y="245110"/>
                  </a:lnTo>
                  <a:lnTo>
                    <a:pt x="568071" y="203200"/>
                  </a:lnTo>
                  <a:lnTo>
                    <a:pt x="545719" y="151130"/>
                  </a:lnTo>
                  <a:lnTo>
                    <a:pt x="514223" y="104140"/>
                  </a:lnTo>
                  <a:lnTo>
                    <a:pt x="474726" y="66040"/>
                  </a:lnTo>
                  <a:lnTo>
                    <a:pt x="428244" y="34290"/>
                  </a:lnTo>
                  <a:lnTo>
                    <a:pt x="414337" y="27940"/>
                  </a:lnTo>
                  <a:lnTo>
                    <a:pt x="403225" y="22860"/>
                  </a:lnTo>
                  <a:lnTo>
                    <a:pt x="376555" y="12700"/>
                  </a:lnTo>
                  <a:lnTo>
                    <a:pt x="348615" y="5080"/>
                  </a:lnTo>
                  <a:lnTo>
                    <a:pt x="334391" y="2540"/>
                  </a:lnTo>
                  <a:lnTo>
                    <a:pt x="305054" y="0"/>
                  </a:lnTo>
                  <a:lnTo>
                    <a:pt x="275209" y="0"/>
                  </a:lnTo>
                  <a:lnTo>
                    <a:pt x="231521" y="5080"/>
                  </a:lnTo>
                  <a:lnTo>
                    <a:pt x="176403" y="22860"/>
                  </a:lnTo>
                  <a:lnTo>
                    <a:pt x="127127" y="49530"/>
                  </a:lnTo>
                  <a:lnTo>
                    <a:pt x="84201" y="85090"/>
                  </a:lnTo>
                  <a:lnTo>
                    <a:pt x="48895" y="129540"/>
                  </a:lnTo>
                  <a:lnTo>
                    <a:pt x="22606" y="177800"/>
                  </a:lnTo>
                  <a:lnTo>
                    <a:pt x="8890" y="218440"/>
                  </a:lnTo>
                  <a:lnTo>
                    <a:pt x="1270" y="261620"/>
                  </a:lnTo>
                  <a:lnTo>
                    <a:pt x="0" y="290830"/>
                  </a:lnTo>
                  <a:lnTo>
                    <a:pt x="381" y="306070"/>
                  </a:lnTo>
                  <a:lnTo>
                    <a:pt x="5969" y="349250"/>
                  </a:lnTo>
                  <a:lnTo>
                    <a:pt x="17780" y="391160"/>
                  </a:lnTo>
                  <a:lnTo>
                    <a:pt x="35560" y="430530"/>
                  </a:lnTo>
                  <a:lnTo>
                    <a:pt x="67056" y="476250"/>
                  </a:lnTo>
                  <a:lnTo>
                    <a:pt x="106680" y="515620"/>
                  </a:lnTo>
                  <a:lnTo>
                    <a:pt x="153162" y="546100"/>
                  </a:lnTo>
                  <a:lnTo>
                    <a:pt x="191262" y="563880"/>
                  </a:lnTo>
                  <a:lnTo>
                    <a:pt x="204724" y="567690"/>
                  </a:lnTo>
                  <a:lnTo>
                    <a:pt x="218567" y="572770"/>
                  </a:lnTo>
                  <a:lnTo>
                    <a:pt x="261747" y="580390"/>
                  </a:lnTo>
                  <a:lnTo>
                    <a:pt x="306197" y="580390"/>
                  </a:lnTo>
                  <a:lnTo>
                    <a:pt x="349631" y="575310"/>
                  </a:lnTo>
                  <a:lnTo>
                    <a:pt x="391160" y="563880"/>
                  </a:lnTo>
                  <a:lnTo>
                    <a:pt x="415023" y="552450"/>
                  </a:lnTo>
                  <a:lnTo>
                    <a:pt x="430276" y="544830"/>
                  </a:lnTo>
                  <a:lnTo>
                    <a:pt x="476377" y="514350"/>
                  </a:lnTo>
                  <a:lnTo>
                    <a:pt x="515747" y="474980"/>
                  </a:lnTo>
                  <a:lnTo>
                    <a:pt x="546735" y="427990"/>
                  </a:lnTo>
                  <a:lnTo>
                    <a:pt x="563880" y="389890"/>
                  </a:lnTo>
                  <a:lnTo>
                    <a:pt x="575564" y="347980"/>
                  </a:lnTo>
                  <a:lnTo>
                    <a:pt x="580809" y="306070"/>
                  </a:lnTo>
                  <a:lnTo>
                    <a:pt x="580923" y="303530"/>
                  </a:lnTo>
                  <a:lnTo>
                    <a:pt x="581279" y="289560"/>
                  </a:lnTo>
                  <a:close/>
                </a:path>
              </a:pathLst>
            </a:custGeom>
            <a:solidFill>
              <a:srgbClr val="342956"/>
            </a:solidFill>
          </p:spPr>
          <p:txBody>
            <a:bodyPr wrap="square" lIns="0" tIns="0" rIns="0" bIns="0" rtlCol="0"/>
            <a:lstStyle/>
            <a:p>
              <a:endParaRPr lang="en-US" noProof="0" dirty="0"/>
            </a:p>
          </p:txBody>
        </p:sp>
      </p:grpSp>
    </p:spTree>
    <p:extLst>
      <p:ext uri="{BB962C8B-B14F-4D97-AF65-F5344CB8AC3E}">
        <p14:creationId xmlns:p14="http://schemas.microsoft.com/office/powerpoint/2010/main" val="2218306663"/>
      </p:ext>
    </p:extLst>
  </p:cSld>
  <p:clrMapOvr>
    <a:masterClrMapping/>
  </p:clrMapOvr>
</p:sld>
</file>

<file path=ppt/theme/theme1.xml><?xml version="1.0" encoding="utf-8"?>
<a:theme xmlns:a="http://schemas.openxmlformats.org/drawingml/2006/main" name="Tema de Office">
  <a:themeElements>
    <a:clrScheme name="PPT - What is a Network Science">
      <a:dk1>
        <a:srgbClr val="342956"/>
      </a:dk1>
      <a:lt1>
        <a:srgbClr val="FFFFFF"/>
      </a:lt1>
      <a:dk2>
        <a:srgbClr val="1F1934"/>
      </a:dk2>
      <a:lt2>
        <a:srgbClr val="FFFFFF"/>
      </a:lt2>
      <a:accent1>
        <a:srgbClr val="F7AC3B"/>
      </a:accent1>
      <a:accent2>
        <a:srgbClr val="B4A9D6"/>
      </a:accent2>
      <a:accent3>
        <a:srgbClr val="6EAADE"/>
      </a:accent3>
      <a:accent4>
        <a:srgbClr val="8064A2"/>
      </a:accent4>
      <a:accent5>
        <a:srgbClr val="4269A5"/>
      </a:accent5>
      <a:accent6>
        <a:srgbClr val="F79646"/>
      </a:accent6>
      <a:hlink>
        <a:srgbClr val="B4A9D6"/>
      </a:hlink>
      <a:folHlink>
        <a:srgbClr val="B4A9D6"/>
      </a:folHlink>
    </a:clrScheme>
    <a:fontScheme name="Ancizar Sans">
      <a:majorFont>
        <a:latin typeface="Ancizar Sans Black"/>
        <a:ea typeface=""/>
        <a:cs typeface=""/>
      </a:majorFont>
      <a:minorFont>
        <a:latin typeface="Ancizar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4023</Words>
  <Application>Microsoft Office PowerPoint</Application>
  <PresentationFormat>Panorámica</PresentationFormat>
  <Paragraphs>425</Paragraphs>
  <Slides>73</Slides>
  <Notes>4</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73</vt:i4>
      </vt:variant>
    </vt:vector>
  </HeadingPairs>
  <TitlesOfParts>
    <vt:vector size="80" baseType="lpstr">
      <vt:lpstr>Ancizar Sans</vt:lpstr>
      <vt:lpstr>Ancizar Sans Black</vt:lpstr>
      <vt:lpstr>Ancizar Sans Light</vt:lpstr>
      <vt:lpstr>Arial</vt:lpstr>
      <vt:lpstr>Calibri</vt:lpstr>
      <vt:lpstr>Wingdings</vt:lpstr>
      <vt:lpstr>Tema de Office</vt:lpstr>
      <vt:lpstr>Presentación de PowerPoint</vt:lpstr>
      <vt:lpstr>Welcome</vt:lpstr>
      <vt:lpstr>Presentación de PowerPoint</vt:lpstr>
      <vt:lpstr>Introduction to Network Analysis</vt:lpstr>
      <vt:lpstr>Outline</vt:lpstr>
      <vt:lpstr>Presentación de PowerPoint</vt:lpstr>
      <vt:lpstr>What is a Network? </vt:lpstr>
      <vt:lpstr>Nodes</vt:lpstr>
      <vt:lpstr>And Links</vt:lpstr>
      <vt:lpstr>Common Language </vt:lpstr>
      <vt:lpstr>Difference between Networks and Graphs</vt:lpstr>
      <vt:lpstr>Terminology</vt:lpstr>
      <vt:lpstr>Examples of Networks  </vt:lpstr>
      <vt:lpstr>Social Networks</vt:lpstr>
      <vt:lpstr>Social Networks</vt:lpstr>
      <vt:lpstr>Social Networks (Facebook-Twitter)</vt:lpstr>
      <vt:lpstr>Organizational Networks</vt:lpstr>
      <vt:lpstr>Dolphins</vt:lpstr>
      <vt:lpstr>Technological Networks (Internet)</vt:lpstr>
      <vt:lpstr>Technological Networks (www, World Wide Web)</vt:lpstr>
      <vt:lpstr>Knowledge Networks (Co-citation)</vt:lpstr>
      <vt:lpstr>Economic Networks</vt:lpstr>
      <vt:lpstr>Terrorist Networks</vt:lpstr>
      <vt:lpstr>Transportation Networks</vt:lpstr>
      <vt:lpstr>Transportation Networks</vt:lpstr>
      <vt:lpstr>Biological Networks</vt:lpstr>
      <vt:lpstr>Neural Networks</vt:lpstr>
      <vt:lpstr>Presentación de PowerPoint</vt:lpstr>
      <vt:lpstr>Power of Networks</vt:lpstr>
      <vt:lpstr>Applications</vt:lpstr>
      <vt:lpstr>Robustness of a Network </vt:lpstr>
      <vt:lpstr>Robustness</vt:lpstr>
      <vt:lpstr>Diffusion on a Network</vt:lpstr>
      <vt:lpstr>Biological and Social Contagion</vt:lpstr>
      <vt:lpstr>Predictions</vt:lpstr>
      <vt:lpstr>High School Example</vt:lpstr>
      <vt:lpstr>Zachary’s  Karate Club</vt:lpstr>
      <vt:lpstr>Zachary’s  Karate Club</vt:lpstr>
      <vt:lpstr>Organizational Networks</vt:lpstr>
      <vt:lpstr>Strike</vt:lpstr>
      <vt:lpstr>Strike</vt:lpstr>
      <vt:lpstr>Political Networks</vt:lpstr>
      <vt:lpstr> Political Networks </vt:lpstr>
      <vt:lpstr>Communities</vt:lpstr>
      <vt:lpstr>C. Elegans</vt:lpstr>
      <vt:lpstr>Additional Networks</vt:lpstr>
      <vt:lpstr>Worldwide Impact </vt:lpstr>
      <vt:lpstr>Top World Magazines (2009)</vt:lpstr>
      <vt:lpstr>Google Forecast (2019)</vt:lpstr>
      <vt:lpstr>Worldwide Impact</vt:lpstr>
      <vt:lpstr>Data Science and Network Science</vt:lpstr>
      <vt:lpstr>Presentación de PowerPoint</vt:lpstr>
      <vt:lpstr>Presentación de PowerPoint</vt:lpstr>
      <vt:lpstr>Presentación de PowerPoint</vt:lpstr>
      <vt:lpstr>Ciencia de datos</vt:lpstr>
      <vt:lpstr>Presentación de PowerPoint</vt:lpstr>
      <vt:lpstr>A Simple Example</vt:lpstr>
      <vt:lpstr>Two Independent Datasets</vt:lpstr>
      <vt:lpstr>Two Connected Datasets</vt:lpstr>
      <vt:lpstr>New Questions</vt:lpstr>
      <vt:lpstr>Main Question</vt:lpstr>
      <vt:lpstr>Conclusions</vt:lpstr>
      <vt:lpstr>The Promise of Network Science</vt:lpstr>
      <vt:lpstr>Presentación de PowerPoint</vt:lpstr>
      <vt:lpstr>Good bye</vt:lpstr>
      <vt:lpstr>References</vt:lpstr>
      <vt:lpstr>References</vt:lpstr>
      <vt:lpstr>References</vt:lpstr>
      <vt:lpstr>Image copyright</vt:lpstr>
      <vt:lpstr>Image copyright</vt:lpstr>
      <vt:lpstr>Image copyright</vt:lpstr>
      <vt:lpstr>Image copyright</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Tania Valentina Flórez Rincón</dc:creator>
  <cp:lastModifiedBy>JORGE ALFONSO MELENDEZ ACUÑA</cp:lastModifiedBy>
  <cp:revision>63</cp:revision>
  <dcterms:created xsi:type="dcterms:W3CDTF">2025-01-22T16:52:27Z</dcterms:created>
  <dcterms:modified xsi:type="dcterms:W3CDTF">2025-05-20T00:36:26Z</dcterms:modified>
</cp:coreProperties>
</file>